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19"/>
  </p:notesMasterIdLst>
  <p:sldIdLst>
    <p:sldId id="256" r:id="rId4"/>
    <p:sldId id="257" r:id="rId5"/>
    <p:sldId id="258" r:id="rId6"/>
    <p:sldId id="259" r:id="rId7"/>
    <p:sldId id="260" r:id="rId8"/>
    <p:sldId id="261" r:id="rId9"/>
    <p:sldId id="262" r:id="rId10"/>
    <p:sldId id="263" r:id="rId11"/>
    <p:sldId id="270" r:id="rId12"/>
    <p:sldId id="264" r:id="rId13"/>
    <p:sldId id="265" r:id="rId14"/>
    <p:sldId id="266" r:id="rId15"/>
    <p:sldId id="267" r:id="rId16"/>
    <p:sldId id="268" r:id="rId17"/>
    <p:sldId id="26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19" name="Shape 219"/>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a:t>
            </a:fld>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80" name="Shape 280"/>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685803"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88" name="Shape 288"/>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95" name="Shape 295"/>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03" name="Shape 303"/>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12" name="Shape 312"/>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1" name="Shape 321"/>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22" name="Shape 322"/>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227" name="Shape 227"/>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a:solidFill>
                  <a:schemeClr val="dk1"/>
                </a:solidFill>
                <a:latin typeface="Calibri"/>
                <a:ea typeface="Calibri"/>
                <a:cs typeface="Calibri"/>
                <a:sym typeface="Calibri"/>
              </a:rPr>
              <a:t>2</a:t>
            </a:fld>
            <a:endParaRPr lang="e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234" name="Shape 234"/>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a:solidFill>
                  <a:schemeClr val="dk1"/>
                </a:solidFill>
                <a:latin typeface="Calibri"/>
                <a:ea typeface="Calibri"/>
                <a:cs typeface="Calibri"/>
                <a:sym typeface="Calibri"/>
              </a:rPr>
              <a:t>3</a:t>
            </a:fld>
            <a:endParaRPr lang="e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3"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a:solidFill>
                  <a:schemeClr val="dk1"/>
                </a:solidFill>
                <a:latin typeface="Calibri"/>
                <a:ea typeface="Calibri"/>
                <a:cs typeface="Calibri"/>
                <a:sym typeface="Calibri"/>
              </a:rPr>
              <a:t>4</a:t>
            </a:fld>
            <a:endParaRPr lang="e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49" name="Shape 249"/>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5</a:t>
            </a:fld>
            <a:endParaRPr lang="e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56" name="Shape 256"/>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65" name="Shape 265"/>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72" name="Shape 272"/>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8</a:t>
            </a:fld>
            <a:endParaRPr lang="e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400550"/>
            <a:ext cx="5486400" cy="36006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72" name="Shape 272"/>
          <p:cNvSpPr txBox="1">
            <a:spLocks noGrp="1"/>
          </p:cNvSpPr>
          <p:nvPr>
            <p:ph type="sldNum" idx="12"/>
          </p:nvPr>
        </p:nvSpPr>
        <p:spPr>
          <a:xfrm>
            <a:off x="3884612" y="8685213"/>
            <a:ext cx="2971800" cy="4587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Tree>
    <p:extLst>
      <p:ext uri="{BB962C8B-B14F-4D97-AF65-F5344CB8AC3E}">
        <p14:creationId xmlns:p14="http://schemas.microsoft.com/office/powerpoint/2010/main" val="100932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8"/>
        <p:cNvGrpSpPr/>
        <p:nvPr/>
      </p:nvGrpSpPr>
      <p:grpSpPr>
        <a:xfrm>
          <a:off x="0" y="0"/>
          <a:ext cx="0" cy="0"/>
          <a:chOff x="0" y="0"/>
          <a:chExt cx="0" cy="0"/>
        </a:xfrm>
      </p:grpSpPr>
      <p:sp>
        <p:nvSpPr>
          <p:cNvPr id="59" name="Shape 59"/>
          <p:cNvSpPr/>
          <p:nvPr/>
        </p:nvSpPr>
        <p:spPr>
          <a:xfrm>
            <a:off x="0" y="571499"/>
            <a:ext cx="6856200" cy="4000500"/>
          </a:xfrm>
          <a:prstGeom prst="rect">
            <a:avLst/>
          </a:prstGeom>
          <a:solidFill>
            <a:schemeClr val="accent1"/>
          </a:solidFill>
          <a:ln>
            <a:noFill/>
          </a:ln>
        </p:spPr>
        <p:txBody>
          <a:bodyPr lIns="68575" tIns="68575" rIns="68575" bIns="68575" anchor="ctr" anchorCtr="0">
            <a:noAutofit/>
          </a:bodyPr>
          <a:lstStyle/>
          <a:p>
            <a:pPr lvl="0">
              <a:spcBef>
                <a:spcPts val="0"/>
              </a:spcBef>
              <a:buNone/>
            </a:pPr>
            <a:endParaRPr/>
          </a:p>
        </p:txBody>
      </p:sp>
      <p:sp>
        <p:nvSpPr>
          <p:cNvPr id="60" name="Shape 60"/>
          <p:cNvSpPr/>
          <p:nvPr/>
        </p:nvSpPr>
        <p:spPr>
          <a:xfrm>
            <a:off x="6952697" y="571499"/>
            <a:ext cx="2193900" cy="4000500"/>
          </a:xfrm>
          <a:prstGeom prst="rect">
            <a:avLst/>
          </a:prstGeom>
          <a:solidFill>
            <a:srgbClr val="C8C8C8">
              <a:alpha val="49800"/>
            </a:srgbClr>
          </a:solidFill>
          <a:ln>
            <a:noFill/>
          </a:ln>
        </p:spPr>
        <p:txBody>
          <a:bodyPr lIns="68575" tIns="68575" rIns="68575" bIns="68575" anchor="ctr" anchorCtr="0">
            <a:noAutofit/>
          </a:bodyPr>
          <a:lstStyle/>
          <a:p>
            <a:pPr lvl="0">
              <a:spcBef>
                <a:spcPts val="0"/>
              </a:spcBef>
              <a:buNone/>
            </a:pPr>
            <a:endParaRPr/>
          </a:p>
        </p:txBody>
      </p:sp>
      <p:sp>
        <p:nvSpPr>
          <p:cNvPr id="61" name="Shape 61"/>
          <p:cNvSpPr txBox="1">
            <a:spLocks noGrp="1"/>
          </p:cNvSpPr>
          <p:nvPr>
            <p:ph type="ctrTitle"/>
          </p:nvPr>
        </p:nvSpPr>
        <p:spPr>
          <a:xfrm>
            <a:off x="802386" y="973836"/>
            <a:ext cx="5486400" cy="2441400"/>
          </a:xfrm>
          <a:prstGeom prst="rect">
            <a:avLst/>
          </a:prstGeom>
          <a:noFill/>
          <a:ln>
            <a:noFill/>
          </a:ln>
        </p:spPr>
        <p:txBody>
          <a:bodyPr lIns="68575" tIns="68575" rIns="68575" bIns="68575" anchor="b" anchorCtr="0"/>
          <a:lstStyle>
            <a:lvl1pPr marL="0" marR="0" lvl="0" indent="0" algn="l" rtl="0">
              <a:lnSpc>
                <a:spcPct val="90000"/>
              </a:lnSpc>
              <a:spcBef>
                <a:spcPts val="0"/>
              </a:spcBef>
              <a:buClr>
                <a:srgbClr val="FFFFFF"/>
              </a:buClr>
              <a:buFont typeface="Corbel"/>
              <a:buNone/>
              <a:defRPr sz="44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62" name="Shape 62"/>
          <p:cNvSpPr txBox="1">
            <a:spLocks noGrp="1"/>
          </p:cNvSpPr>
          <p:nvPr>
            <p:ph type="subTitle" idx="1"/>
          </p:nvPr>
        </p:nvSpPr>
        <p:spPr>
          <a:xfrm>
            <a:off x="825011" y="3502684"/>
            <a:ext cx="5486400" cy="685800"/>
          </a:xfrm>
          <a:prstGeom prst="rect">
            <a:avLst/>
          </a:prstGeom>
          <a:noFill/>
          <a:ln>
            <a:noFill/>
          </a:ln>
        </p:spPr>
        <p:txBody>
          <a:bodyPr lIns="68575" tIns="68575" rIns="68575" bIns="68575" anchor="t" anchorCtr="0"/>
          <a:lstStyle>
            <a:lvl1pPr marL="0" marR="0" lvl="0" indent="0" algn="l" rtl="0">
              <a:lnSpc>
                <a:spcPct val="90000"/>
              </a:lnSpc>
              <a:spcBef>
                <a:spcPts val="900"/>
              </a:spcBef>
              <a:buClr>
                <a:schemeClr val="accent1"/>
              </a:buClr>
              <a:buFont typeface="Noto Sans Symbols"/>
              <a:buNone/>
              <a:defRPr sz="1700" b="0" i="0" u="none" strike="noStrike" cap="none">
                <a:solidFill>
                  <a:srgbClr val="D7F0F6"/>
                </a:solidFill>
                <a:latin typeface="Corbel"/>
                <a:ea typeface="Corbel"/>
                <a:cs typeface="Corbel"/>
                <a:sym typeface="Corbel"/>
              </a:defRPr>
            </a:lvl1pPr>
            <a:lvl2pPr marL="342900" marR="0" lvl="1" indent="0" algn="ctr" rtl="0">
              <a:lnSpc>
                <a:spcPct val="90000"/>
              </a:lnSpc>
              <a:spcBef>
                <a:spcPts val="200"/>
              </a:spcBef>
              <a:spcAft>
                <a:spcPts val="200"/>
              </a:spcAft>
              <a:buClr>
                <a:schemeClr val="accent1"/>
              </a:buClr>
              <a:buFont typeface="Noto Sans Symbols"/>
              <a:buNone/>
              <a:defRPr sz="1700" b="0" i="0" u="none" strike="noStrike" cap="none">
                <a:solidFill>
                  <a:srgbClr val="595959"/>
                </a:solidFill>
                <a:latin typeface="Corbel"/>
                <a:ea typeface="Corbel"/>
                <a:cs typeface="Corbel"/>
                <a:sym typeface="Corbel"/>
              </a:defRPr>
            </a:lvl2pPr>
            <a:lvl3pPr marL="685800" marR="0" lvl="2" indent="0" algn="ctr" rtl="0">
              <a:lnSpc>
                <a:spcPct val="90000"/>
              </a:lnSpc>
              <a:spcBef>
                <a:spcPts val="200"/>
              </a:spcBef>
              <a:spcAft>
                <a:spcPts val="200"/>
              </a:spcAft>
              <a:buClr>
                <a:schemeClr val="accent1"/>
              </a:buClr>
              <a:buFont typeface="Noto Sans Symbols"/>
              <a:buNone/>
              <a:defRPr sz="1700" b="0" i="0" u="none" strike="noStrike" cap="none">
                <a:solidFill>
                  <a:srgbClr val="595959"/>
                </a:solidFill>
                <a:latin typeface="Corbel"/>
                <a:ea typeface="Corbel"/>
                <a:cs typeface="Corbel"/>
                <a:sym typeface="Corbel"/>
              </a:defRPr>
            </a:lvl3pPr>
            <a:lvl4pPr marL="1028700" marR="0" lvl="3"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4pPr>
            <a:lvl5pPr marL="1371600" marR="0" lvl="4"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5pPr>
            <a:lvl6pPr marL="1714500" marR="0" lvl="5"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6pPr>
            <a:lvl7pPr marL="2057400" marR="0" lvl="6"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7pPr>
            <a:lvl8pPr marL="2400300" marR="0" lvl="7"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8pPr>
            <a:lvl9pPr marL="2743200" marR="0" lvl="8" indent="0" algn="ctr" rtl="0">
              <a:lnSpc>
                <a:spcPct val="90000"/>
              </a:lnSpc>
              <a:spcBef>
                <a:spcPts val="200"/>
              </a:spcBef>
              <a:spcAft>
                <a:spcPts val="200"/>
              </a:spcAft>
              <a:buClr>
                <a:schemeClr val="accent1"/>
              </a:buClr>
              <a:buFont typeface="Noto Sans Symbols"/>
              <a:buNone/>
              <a:defRPr sz="1500" b="0" i="0" u="none" strike="noStrike" cap="none">
                <a:solidFill>
                  <a:srgbClr val="595959"/>
                </a:solidFill>
                <a:latin typeface="Corbel"/>
                <a:ea typeface="Corbel"/>
                <a:cs typeface="Corbel"/>
                <a:sym typeface="Corbel"/>
              </a:defRPr>
            </a:lvl9pPr>
          </a:lstStyle>
          <a:p>
            <a:endParaRPr/>
          </a:p>
        </p:txBody>
      </p:sp>
      <p:sp>
        <p:nvSpPr>
          <p:cNvPr id="63" name="Shape 63"/>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64" name="Shape 64"/>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65" name="Shape 65"/>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68" name="Shape 68"/>
          <p:cNvSpPr txBox="1">
            <a:spLocks noGrp="1"/>
          </p:cNvSpPr>
          <p:nvPr>
            <p:ph type="body" idx="1"/>
          </p:nvPr>
        </p:nvSpPr>
        <p:spPr>
          <a:xfrm>
            <a:off x="2901950" y="648081"/>
            <a:ext cx="5486400" cy="3840600"/>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69" name="Shape 69"/>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70" name="Shape 70"/>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71" name="Shape 71"/>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900934" y="973836"/>
            <a:ext cx="5486399" cy="2441400"/>
          </a:xfrm>
          <a:prstGeom prst="rect">
            <a:avLst/>
          </a:prstGeom>
          <a:noFill/>
          <a:ln>
            <a:noFill/>
          </a:ln>
        </p:spPr>
        <p:txBody>
          <a:bodyPr lIns="68575" tIns="68575" rIns="68575" bIns="68575" anchor="b" anchorCtr="0"/>
          <a:lstStyle>
            <a:lvl1pPr marL="0" marR="0" lvl="0" indent="0" algn="l" rtl="0">
              <a:lnSpc>
                <a:spcPct val="90000"/>
              </a:lnSpc>
              <a:spcBef>
                <a:spcPts val="0"/>
              </a:spcBef>
              <a:buClr>
                <a:srgbClr val="595959"/>
              </a:buClr>
              <a:buFont typeface="Corbel"/>
              <a:buNone/>
              <a:defRPr sz="4400" b="0" i="0" u="none" strike="noStrike" cap="none">
                <a:solidFill>
                  <a:srgbClr val="595959"/>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74" name="Shape 74"/>
          <p:cNvSpPr txBox="1">
            <a:spLocks noGrp="1"/>
          </p:cNvSpPr>
          <p:nvPr>
            <p:ph type="body" idx="1"/>
          </p:nvPr>
        </p:nvSpPr>
        <p:spPr>
          <a:xfrm>
            <a:off x="2914650" y="3504437"/>
            <a:ext cx="5486400" cy="685800"/>
          </a:xfrm>
          <a:prstGeom prst="rect">
            <a:avLst/>
          </a:prstGeom>
          <a:noFill/>
          <a:ln>
            <a:noFill/>
          </a:ln>
        </p:spPr>
        <p:txBody>
          <a:bodyPr lIns="68575" tIns="68575" rIns="68575" bIns="68575" anchor="t" anchorCtr="0"/>
          <a:lstStyle>
            <a:lvl1pPr marL="0" marR="0" lvl="0" indent="0" algn="l" rtl="0">
              <a:lnSpc>
                <a:spcPct val="90000"/>
              </a:lnSpc>
              <a:spcBef>
                <a:spcPts val="900"/>
              </a:spcBef>
              <a:buClr>
                <a:schemeClr val="accent1"/>
              </a:buClr>
              <a:buFont typeface="Noto Sans Symbols"/>
              <a:buNone/>
              <a:defRPr sz="1700" b="0" i="0" u="none" strike="noStrike" cap="none">
                <a:solidFill>
                  <a:srgbClr val="595959"/>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Font typeface="Noto Sans Symbols"/>
              <a:buNone/>
              <a:defRPr sz="1400" b="0" i="0" u="none" strike="noStrike" cap="none">
                <a:solidFill>
                  <a:srgbClr val="888888"/>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Font typeface="Noto Sans Symbols"/>
              <a:buNone/>
              <a:defRPr sz="1200" b="0" i="0" u="none" strike="noStrike" cap="none">
                <a:solidFill>
                  <a:srgbClr val="888888"/>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Font typeface="Noto Sans Symbols"/>
              <a:buNone/>
              <a:defRPr sz="1100" b="0" i="0" u="none" strike="noStrike" cap="none">
                <a:solidFill>
                  <a:srgbClr val="888888"/>
                </a:solidFill>
                <a:latin typeface="Corbel"/>
                <a:ea typeface="Corbel"/>
                <a:cs typeface="Corbel"/>
                <a:sym typeface="Corbel"/>
              </a:defRPr>
            </a:lvl9pPr>
          </a:lstStyle>
          <a:p>
            <a:endParaRPr/>
          </a:p>
        </p:txBody>
      </p:sp>
      <p:sp>
        <p:nvSpPr>
          <p:cNvPr id="75" name="Shape 75"/>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76" name="Shape 76"/>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77" name="Shape 77"/>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80" name="Shape 80"/>
          <p:cNvSpPr txBox="1">
            <a:spLocks noGrp="1"/>
          </p:cNvSpPr>
          <p:nvPr>
            <p:ph type="body" idx="1"/>
          </p:nvPr>
        </p:nvSpPr>
        <p:spPr>
          <a:xfrm>
            <a:off x="2900934" y="651509"/>
            <a:ext cx="2605800" cy="3840600"/>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81" name="Shape 81"/>
          <p:cNvSpPr txBox="1">
            <a:spLocks noGrp="1"/>
          </p:cNvSpPr>
          <p:nvPr>
            <p:ph type="body" idx="2"/>
          </p:nvPr>
        </p:nvSpPr>
        <p:spPr>
          <a:xfrm>
            <a:off x="5863590" y="651509"/>
            <a:ext cx="2605799" cy="3840600"/>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82" name="Shape 82"/>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83" name="Shape 83"/>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84" name="Shape 84"/>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87" name="Shape 87"/>
          <p:cNvSpPr txBox="1">
            <a:spLocks noGrp="1"/>
          </p:cNvSpPr>
          <p:nvPr>
            <p:ph type="body" idx="1"/>
          </p:nvPr>
        </p:nvSpPr>
        <p:spPr>
          <a:xfrm>
            <a:off x="2900934" y="767689"/>
            <a:ext cx="2605800" cy="60569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accent1"/>
              </a:buClr>
              <a:buFont typeface="Noto Sans Symbols"/>
              <a:buNone/>
              <a:defRPr sz="1500" b="1" i="0" u="none" strike="noStrike" cap="none">
                <a:solidFill>
                  <a:srgbClr val="595959"/>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Font typeface="Noto Sans Symbols"/>
              <a:buNone/>
              <a:defRPr sz="1500" b="1" i="0" u="none" strike="noStrike" cap="none">
                <a:solidFill>
                  <a:srgbClr val="595959"/>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Font typeface="Noto Sans Symbols"/>
              <a:buNone/>
              <a:defRPr sz="1400" b="1" i="0" u="none" strike="noStrike" cap="none">
                <a:solidFill>
                  <a:srgbClr val="595959"/>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9pPr>
          </a:lstStyle>
          <a:p>
            <a:endParaRPr/>
          </a:p>
        </p:txBody>
      </p:sp>
      <p:sp>
        <p:nvSpPr>
          <p:cNvPr id="88" name="Shape 88"/>
          <p:cNvSpPr txBox="1">
            <a:spLocks noGrp="1"/>
          </p:cNvSpPr>
          <p:nvPr>
            <p:ph type="body" idx="2"/>
          </p:nvPr>
        </p:nvSpPr>
        <p:spPr>
          <a:xfrm>
            <a:off x="2900934" y="1448201"/>
            <a:ext cx="2605800" cy="3017399"/>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89" name="Shape 89"/>
          <p:cNvSpPr txBox="1">
            <a:spLocks noGrp="1"/>
          </p:cNvSpPr>
          <p:nvPr>
            <p:ph type="body" idx="3"/>
          </p:nvPr>
        </p:nvSpPr>
        <p:spPr>
          <a:xfrm>
            <a:off x="5863847" y="767689"/>
            <a:ext cx="2605800" cy="60989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accent1"/>
              </a:buClr>
              <a:buFont typeface="Noto Sans Symbols"/>
              <a:buNone/>
              <a:defRPr sz="1500" b="1" i="0" u="none" strike="noStrike" cap="none">
                <a:solidFill>
                  <a:srgbClr val="595959"/>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Font typeface="Noto Sans Symbols"/>
              <a:buNone/>
              <a:defRPr sz="1500" b="1" i="0" u="none" strike="noStrike" cap="none">
                <a:solidFill>
                  <a:srgbClr val="595959"/>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Font typeface="Noto Sans Symbols"/>
              <a:buNone/>
              <a:defRPr sz="1400" b="1" i="0" u="none" strike="noStrike" cap="none">
                <a:solidFill>
                  <a:srgbClr val="595959"/>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Font typeface="Noto Sans Symbols"/>
              <a:buNone/>
              <a:defRPr sz="1200" b="1" i="0" u="none" strike="noStrike" cap="none">
                <a:solidFill>
                  <a:srgbClr val="595959"/>
                </a:solidFill>
                <a:latin typeface="Corbel"/>
                <a:ea typeface="Corbel"/>
                <a:cs typeface="Corbel"/>
                <a:sym typeface="Corbel"/>
              </a:defRPr>
            </a:lvl9pPr>
          </a:lstStyle>
          <a:p>
            <a:endParaRPr/>
          </a:p>
        </p:txBody>
      </p:sp>
      <p:sp>
        <p:nvSpPr>
          <p:cNvPr id="90" name="Shape 90"/>
          <p:cNvSpPr txBox="1">
            <a:spLocks noGrp="1"/>
          </p:cNvSpPr>
          <p:nvPr>
            <p:ph type="body" idx="4"/>
          </p:nvPr>
        </p:nvSpPr>
        <p:spPr>
          <a:xfrm>
            <a:off x="5863847" y="1448201"/>
            <a:ext cx="2605800" cy="3017399"/>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91" name="Shape 91"/>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92" name="Shape 92"/>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93" name="Shape 93"/>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96" name="Shape 96"/>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97" name="Shape 97"/>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98" name="Shape 98"/>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9"/>
        <p:cNvGrpSpPr/>
        <p:nvPr/>
      </p:nvGrpSpPr>
      <p:grpSpPr>
        <a:xfrm>
          <a:off x="0" y="0"/>
          <a:ext cx="0" cy="0"/>
          <a:chOff x="0" y="0"/>
          <a:chExt cx="0" cy="0"/>
        </a:xfrm>
      </p:grpSpPr>
      <p:sp>
        <p:nvSpPr>
          <p:cNvPr id="100" name="Shape 100"/>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01" name="Shape 101"/>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02" name="Shape 102"/>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92024" y="857250"/>
            <a:ext cx="2126100" cy="1783200"/>
          </a:xfrm>
          <a:prstGeom prst="rect">
            <a:avLst/>
          </a:prstGeom>
          <a:noFill/>
          <a:ln>
            <a:noFill/>
          </a:ln>
        </p:spPr>
        <p:txBody>
          <a:bodyPr lIns="68575" tIns="68575" rIns="68575" bIns="68575" anchor="b" anchorCtr="0"/>
          <a:lstStyle>
            <a:lvl1pPr marL="0" marR="0" lvl="0" indent="0" algn="l" rtl="0">
              <a:lnSpc>
                <a:spcPct val="90000"/>
              </a:lnSpc>
              <a:spcBef>
                <a:spcPts val="0"/>
              </a:spcBef>
              <a:buClr>
                <a:srgbClr val="FFFFFF"/>
              </a:buClr>
              <a:buFont typeface="Corbel"/>
              <a:buNone/>
              <a:defRPr sz="24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105" name="Shape 105"/>
          <p:cNvSpPr txBox="1">
            <a:spLocks noGrp="1"/>
          </p:cNvSpPr>
          <p:nvPr>
            <p:ph type="body" idx="1"/>
          </p:nvPr>
        </p:nvSpPr>
        <p:spPr>
          <a:xfrm>
            <a:off x="2900934" y="651509"/>
            <a:ext cx="5486399" cy="3840600"/>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106" name="Shape 106"/>
          <p:cNvSpPr txBox="1">
            <a:spLocks noGrp="1"/>
          </p:cNvSpPr>
          <p:nvPr>
            <p:ph type="body" idx="2"/>
          </p:nvPr>
        </p:nvSpPr>
        <p:spPr>
          <a:xfrm>
            <a:off x="192024" y="2620632"/>
            <a:ext cx="2126100" cy="1741499"/>
          </a:xfrm>
          <a:prstGeom prst="rect">
            <a:avLst/>
          </a:prstGeom>
          <a:noFill/>
          <a:ln>
            <a:noFill/>
          </a:ln>
        </p:spPr>
        <p:txBody>
          <a:bodyPr lIns="68575" tIns="68575" rIns="68575" bIns="68575" anchor="t" anchorCtr="0"/>
          <a:lstStyle>
            <a:lvl1pPr marL="0" marR="0" lvl="0" indent="0" algn="l" rtl="0">
              <a:lnSpc>
                <a:spcPct val="100000"/>
              </a:lnSpc>
              <a:spcBef>
                <a:spcPts val="900"/>
              </a:spcBef>
              <a:buClr>
                <a:schemeClr val="accent1"/>
              </a:buClr>
              <a:buFont typeface="Noto Sans Symbols"/>
              <a:buNone/>
              <a:defRPr sz="1100" b="0" i="0" u="none" strike="noStrike" cap="none">
                <a:solidFill>
                  <a:srgbClr val="FFFFFF"/>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Font typeface="Noto Sans Symbols"/>
              <a:buNone/>
              <a:defRPr sz="900" b="0" i="0" u="none" strike="noStrike" cap="none">
                <a:solidFill>
                  <a:srgbClr val="595959"/>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Font typeface="Noto Sans Symbols"/>
              <a:buNone/>
              <a:defRPr sz="800" b="0" i="0" u="none" strike="noStrike" cap="none">
                <a:solidFill>
                  <a:srgbClr val="595959"/>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9pPr>
          </a:lstStyle>
          <a:p>
            <a:endParaRPr/>
          </a:p>
        </p:txBody>
      </p:sp>
      <p:sp>
        <p:nvSpPr>
          <p:cNvPr id="107" name="Shape 107"/>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08" name="Shape 108"/>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09" name="Shape 109"/>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92024" y="857250"/>
            <a:ext cx="2126100" cy="1783200"/>
          </a:xfrm>
          <a:prstGeom prst="rect">
            <a:avLst/>
          </a:prstGeom>
          <a:noFill/>
          <a:ln>
            <a:noFill/>
          </a:ln>
        </p:spPr>
        <p:txBody>
          <a:bodyPr lIns="68575" tIns="68575" rIns="68575" bIns="68575" anchor="b" anchorCtr="0"/>
          <a:lstStyle>
            <a:lvl1pPr marL="0" marR="0" lvl="0" indent="0" algn="l" rtl="0">
              <a:lnSpc>
                <a:spcPct val="90000"/>
              </a:lnSpc>
              <a:spcBef>
                <a:spcPts val="0"/>
              </a:spcBef>
              <a:buClr>
                <a:srgbClr val="FFFFFF"/>
              </a:buClr>
              <a:buFont typeface="Corbel"/>
              <a:buNone/>
              <a:defRPr sz="24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112" name="Shape 112"/>
          <p:cNvSpPr>
            <a:spLocks noGrp="1"/>
          </p:cNvSpPr>
          <p:nvPr>
            <p:ph type="pic" idx="2"/>
          </p:nvPr>
        </p:nvSpPr>
        <p:spPr>
          <a:xfrm>
            <a:off x="2677983" y="575564"/>
            <a:ext cx="6086400" cy="3998100"/>
          </a:xfrm>
          <a:prstGeom prst="rect">
            <a:avLst/>
          </a:prstGeom>
          <a:solidFill>
            <a:srgbClr val="BFBFBF"/>
          </a:solidFill>
          <a:ln>
            <a:noFill/>
          </a:ln>
        </p:spPr>
        <p:txBody>
          <a:bodyPr lIns="68575" tIns="68575" rIns="68575" bIns="68575" anchor="t" anchorCtr="0"/>
          <a:lstStyle>
            <a:lvl1pPr marL="0" marR="0" lvl="0" indent="0" algn="l" rtl="0">
              <a:lnSpc>
                <a:spcPct val="90000"/>
              </a:lnSpc>
              <a:spcBef>
                <a:spcPts val="900"/>
              </a:spcBef>
              <a:buClr>
                <a:schemeClr val="accent1"/>
              </a:buClr>
              <a:buSzPct val="45833"/>
              <a:buFont typeface="Noto Sans Symbols"/>
              <a:buNone/>
              <a:defRPr sz="2400" b="0" i="0" u="none" strike="noStrike" cap="none">
                <a:solidFill>
                  <a:srgbClr val="595959"/>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SzPct val="52380"/>
              <a:buFont typeface="Noto Sans Symbols"/>
              <a:buNone/>
              <a:defRPr sz="2100" b="0" i="0" u="none" strike="noStrike" cap="none">
                <a:solidFill>
                  <a:srgbClr val="595959"/>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SzPct val="61111"/>
              <a:buFont typeface="Noto Sans Symbols"/>
              <a:buNone/>
              <a:defRPr sz="1800" b="0" i="0" u="none" strike="noStrike" cap="none">
                <a:solidFill>
                  <a:srgbClr val="595959"/>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SzPct val="73333"/>
              <a:buFont typeface="Noto Sans Symbols"/>
              <a:buNone/>
              <a:defRPr sz="1500" b="0" i="0" u="none" strike="noStrike" cap="none">
                <a:solidFill>
                  <a:srgbClr val="595959"/>
                </a:solidFill>
                <a:latin typeface="Corbel"/>
                <a:ea typeface="Corbel"/>
                <a:cs typeface="Corbel"/>
                <a:sym typeface="Corbel"/>
              </a:defRPr>
            </a:lvl9pPr>
          </a:lstStyle>
          <a:p>
            <a:endParaRPr/>
          </a:p>
        </p:txBody>
      </p:sp>
      <p:sp>
        <p:nvSpPr>
          <p:cNvPr id="113" name="Shape 113"/>
          <p:cNvSpPr txBox="1">
            <a:spLocks noGrp="1"/>
          </p:cNvSpPr>
          <p:nvPr>
            <p:ph type="body" idx="1"/>
          </p:nvPr>
        </p:nvSpPr>
        <p:spPr>
          <a:xfrm>
            <a:off x="192024" y="2619755"/>
            <a:ext cx="2126100" cy="1741800"/>
          </a:xfrm>
          <a:prstGeom prst="rect">
            <a:avLst/>
          </a:prstGeom>
          <a:noFill/>
          <a:ln>
            <a:noFill/>
          </a:ln>
        </p:spPr>
        <p:txBody>
          <a:bodyPr lIns="68575" tIns="68575" rIns="68575" bIns="68575" anchor="t" anchorCtr="0"/>
          <a:lstStyle>
            <a:lvl1pPr marL="0" marR="0" lvl="0" indent="0" algn="l" rtl="0">
              <a:lnSpc>
                <a:spcPct val="100000"/>
              </a:lnSpc>
              <a:spcBef>
                <a:spcPts val="900"/>
              </a:spcBef>
              <a:buClr>
                <a:schemeClr val="accent1"/>
              </a:buClr>
              <a:buFont typeface="Noto Sans Symbols"/>
              <a:buNone/>
              <a:defRPr sz="1100" b="0" i="0" u="none" strike="noStrike" cap="none">
                <a:solidFill>
                  <a:srgbClr val="FFFFFF"/>
                </a:solidFill>
                <a:latin typeface="Corbel"/>
                <a:ea typeface="Corbel"/>
                <a:cs typeface="Corbel"/>
                <a:sym typeface="Corbel"/>
              </a:defRPr>
            </a:lvl1pPr>
            <a:lvl2pPr marL="342900" marR="0" lvl="1" indent="0" algn="l" rtl="0">
              <a:lnSpc>
                <a:spcPct val="90000"/>
              </a:lnSpc>
              <a:spcBef>
                <a:spcPts val="200"/>
              </a:spcBef>
              <a:spcAft>
                <a:spcPts val="200"/>
              </a:spcAft>
              <a:buClr>
                <a:schemeClr val="accent1"/>
              </a:buClr>
              <a:buFont typeface="Noto Sans Symbols"/>
              <a:buNone/>
              <a:defRPr sz="900" b="0" i="0" u="none" strike="noStrike" cap="none">
                <a:solidFill>
                  <a:srgbClr val="595959"/>
                </a:solidFill>
                <a:latin typeface="Corbel"/>
                <a:ea typeface="Corbel"/>
                <a:cs typeface="Corbel"/>
                <a:sym typeface="Corbel"/>
              </a:defRPr>
            </a:lvl2pPr>
            <a:lvl3pPr marL="685800" marR="0" lvl="2" indent="0" algn="l" rtl="0">
              <a:lnSpc>
                <a:spcPct val="90000"/>
              </a:lnSpc>
              <a:spcBef>
                <a:spcPts val="200"/>
              </a:spcBef>
              <a:spcAft>
                <a:spcPts val="200"/>
              </a:spcAft>
              <a:buClr>
                <a:schemeClr val="accent1"/>
              </a:buClr>
              <a:buFont typeface="Noto Sans Symbols"/>
              <a:buNone/>
              <a:defRPr sz="800" b="0" i="0" u="none" strike="noStrike" cap="none">
                <a:solidFill>
                  <a:srgbClr val="595959"/>
                </a:solidFill>
                <a:latin typeface="Corbel"/>
                <a:ea typeface="Corbel"/>
                <a:cs typeface="Corbel"/>
                <a:sym typeface="Corbel"/>
              </a:defRPr>
            </a:lvl3pPr>
            <a:lvl4pPr marL="1028700" marR="0" lvl="3"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4pPr>
            <a:lvl5pPr marL="1371600" marR="0" lvl="4"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5pPr>
            <a:lvl6pPr marL="1714500" marR="0" lvl="5"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6pPr>
            <a:lvl7pPr marL="2057400" marR="0" lvl="6"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7pPr>
            <a:lvl8pPr marL="2400300" marR="0" lvl="7"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8pPr>
            <a:lvl9pPr marL="2743200" marR="0" lvl="8" indent="0" algn="l" rtl="0">
              <a:lnSpc>
                <a:spcPct val="90000"/>
              </a:lnSpc>
              <a:spcBef>
                <a:spcPts val="200"/>
              </a:spcBef>
              <a:spcAft>
                <a:spcPts val="200"/>
              </a:spcAft>
              <a:buClr>
                <a:schemeClr val="accent1"/>
              </a:buClr>
              <a:buFont typeface="Noto Sans Symbols"/>
              <a:buNone/>
              <a:defRPr sz="700" b="0" i="0" u="none" strike="noStrike" cap="none">
                <a:solidFill>
                  <a:srgbClr val="595959"/>
                </a:solidFill>
                <a:latin typeface="Corbel"/>
                <a:ea typeface="Corbel"/>
                <a:cs typeface="Corbel"/>
                <a:sym typeface="Corbel"/>
              </a:defRPr>
            </a:lvl9pPr>
          </a:lstStyle>
          <a:p>
            <a:endParaRPr/>
          </a:p>
        </p:txBody>
      </p:sp>
      <p:sp>
        <p:nvSpPr>
          <p:cNvPr id="114" name="Shape 114"/>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15" name="Shape 115"/>
          <p:cNvSpPr txBox="1">
            <a:spLocks noGrp="1"/>
          </p:cNvSpPr>
          <p:nvPr>
            <p:ph type="ftr" idx="11"/>
          </p:nvPr>
        </p:nvSpPr>
        <p:spPr>
          <a:xfrm>
            <a:off x="2624325"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16" name="Shape 116"/>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119" name="Shape 119"/>
          <p:cNvSpPr txBox="1">
            <a:spLocks noGrp="1"/>
          </p:cNvSpPr>
          <p:nvPr>
            <p:ph type="body" idx="1"/>
          </p:nvPr>
        </p:nvSpPr>
        <p:spPr>
          <a:xfrm rot="5400000">
            <a:off x="3724850" y="-174818"/>
            <a:ext cx="3840600" cy="5486400"/>
          </a:xfrm>
          <a:prstGeom prst="rect">
            <a:avLst/>
          </a:prstGeom>
          <a:noFill/>
          <a:ln>
            <a:noFill/>
          </a:ln>
        </p:spPr>
        <p:txBody>
          <a:bodyPr lIns="68575" tIns="68575" rIns="68575" bIns="68575" anchor="t"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120" name="Shape 120"/>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21" name="Shape 121"/>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22" name="Shape 122"/>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rot="5400000">
            <a:off x="-514350" y="1543200"/>
            <a:ext cx="3714900" cy="21144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Font typeface="Corbel"/>
              <a:buNone/>
              <a:defRPr sz="2700" b="0" i="0" u="none" strike="noStrike" cap="none">
                <a:solidFill>
                  <a:srgbClr val="FFFFFF"/>
                </a:solidFill>
                <a:latin typeface="Corbel"/>
                <a:ea typeface="Corbel"/>
                <a:cs typeface="Corbel"/>
                <a:sym typeface="Corbel"/>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125" name="Shape 125"/>
          <p:cNvSpPr txBox="1">
            <a:spLocks noGrp="1"/>
          </p:cNvSpPr>
          <p:nvPr>
            <p:ph type="body" idx="1"/>
          </p:nvPr>
        </p:nvSpPr>
        <p:spPr>
          <a:xfrm rot="5400000">
            <a:off x="3723833" y="-171390"/>
            <a:ext cx="3840600" cy="5486400"/>
          </a:xfrm>
          <a:prstGeom prst="rect">
            <a:avLst/>
          </a:prstGeom>
          <a:noFill/>
          <a:ln>
            <a:noFill/>
          </a:ln>
        </p:spPr>
        <p:txBody>
          <a:bodyPr lIns="68575" tIns="68575" rIns="68575" bIns="68575" anchor="t"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126" name="Shape 126"/>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27" name="Shape 127"/>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7F7F7F"/>
                </a:solidFill>
                <a:latin typeface="Corbel"/>
                <a:ea typeface="Corbel"/>
                <a:cs typeface="Corbel"/>
                <a:sym typeface="Corbel"/>
              </a:defRPr>
            </a:lvl1pPr>
            <a:lvl2pPr marL="342900" marR="0" lvl="1" indent="0" algn="l" rtl="0">
              <a:spcBef>
                <a:spcPts val="0"/>
              </a:spcBef>
              <a:buNone/>
              <a:defRPr sz="1400" b="0" i="0" u="none" strike="noStrike" cap="none">
                <a:solidFill>
                  <a:schemeClr val="dk1"/>
                </a:solidFill>
                <a:latin typeface="Corbel"/>
                <a:ea typeface="Corbel"/>
                <a:cs typeface="Corbel"/>
                <a:sym typeface="Corbel"/>
              </a:defRPr>
            </a:lvl2pPr>
            <a:lvl3pPr marL="685800" marR="0" lvl="2" indent="0" algn="l" rtl="0">
              <a:spcBef>
                <a:spcPts val="0"/>
              </a:spcBef>
              <a:buNone/>
              <a:defRPr sz="1400" b="0" i="0" u="none" strike="noStrike" cap="none">
                <a:solidFill>
                  <a:schemeClr val="dk1"/>
                </a:solidFill>
                <a:latin typeface="Corbel"/>
                <a:ea typeface="Corbel"/>
                <a:cs typeface="Corbel"/>
                <a:sym typeface="Corbel"/>
              </a:defRPr>
            </a:lvl3pPr>
            <a:lvl4pPr marL="1028700" marR="0" lvl="3" indent="0" algn="l" rtl="0">
              <a:spcBef>
                <a:spcPts val="0"/>
              </a:spcBef>
              <a:buNone/>
              <a:defRPr sz="1400" b="0" i="0" u="none" strike="noStrike" cap="none">
                <a:solidFill>
                  <a:schemeClr val="dk1"/>
                </a:solidFill>
                <a:latin typeface="Corbel"/>
                <a:ea typeface="Corbel"/>
                <a:cs typeface="Corbel"/>
                <a:sym typeface="Corbel"/>
              </a:defRPr>
            </a:lvl4pPr>
            <a:lvl5pPr marL="1371600" marR="0" lvl="4" indent="0" algn="l" rtl="0">
              <a:spcBef>
                <a:spcPts val="0"/>
              </a:spcBef>
              <a:buNone/>
              <a:defRPr sz="1400" b="0" i="0" u="none" strike="noStrike" cap="none">
                <a:solidFill>
                  <a:schemeClr val="dk1"/>
                </a:solidFill>
                <a:latin typeface="Corbel"/>
                <a:ea typeface="Corbel"/>
                <a:cs typeface="Corbel"/>
                <a:sym typeface="Corbel"/>
              </a:defRPr>
            </a:lvl5pPr>
            <a:lvl6pPr marL="1714500" marR="0" lvl="5" indent="0" algn="l" rtl="0">
              <a:spcBef>
                <a:spcPts val="0"/>
              </a:spcBef>
              <a:buNone/>
              <a:defRPr sz="1400" b="0" i="0" u="none" strike="noStrike" cap="none">
                <a:solidFill>
                  <a:schemeClr val="dk1"/>
                </a:solidFill>
                <a:latin typeface="Corbel"/>
                <a:ea typeface="Corbel"/>
                <a:cs typeface="Corbel"/>
                <a:sym typeface="Corbel"/>
              </a:defRPr>
            </a:lvl6pPr>
            <a:lvl7pPr marL="2057400" marR="0" lvl="6" indent="0" algn="l" rtl="0">
              <a:spcBef>
                <a:spcPts val="0"/>
              </a:spcBef>
              <a:buNone/>
              <a:defRPr sz="1400" b="0" i="0" u="none" strike="noStrike" cap="none">
                <a:solidFill>
                  <a:schemeClr val="dk1"/>
                </a:solidFill>
                <a:latin typeface="Corbel"/>
                <a:ea typeface="Corbel"/>
                <a:cs typeface="Corbel"/>
                <a:sym typeface="Corbel"/>
              </a:defRPr>
            </a:lvl7pPr>
            <a:lvl8pPr marL="2400300" marR="0" lvl="7" indent="0" algn="l" rtl="0">
              <a:spcBef>
                <a:spcPts val="0"/>
              </a:spcBef>
              <a:buNone/>
              <a:defRPr sz="1400" b="0" i="0" u="none" strike="noStrike" cap="none">
                <a:solidFill>
                  <a:schemeClr val="dk1"/>
                </a:solidFill>
                <a:latin typeface="Corbel"/>
                <a:ea typeface="Corbel"/>
                <a:cs typeface="Corbel"/>
                <a:sym typeface="Corbel"/>
              </a:defRPr>
            </a:lvl8pPr>
            <a:lvl9pPr marL="2743200" marR="0" lvl="8" indent="0" algn="l" rtl="0">
              <a:spcBef>
                <a:spcPts val="0"/>
              </a:spcBef>
              <a:buNone/>
              <a:defRPr sz="1400" b="0" i="0" u="none" strike="noStrike" cap="none">
                <a:solidFill>
                  <a:schemeClr val="dk1"/>
                </a:solidFill>
                <a:latin typeface="Corbel"/>
                <a:ea typeface="Corbel"/>
                <a:cs typeface="Corbel"/>
                <a:sym typeface="Corbel"/>
              </a:defRPr>
            </a:lvl9pPr>
          </a:lstStyle>
          <a:p>
            <a:endParaRPr/>
          </a:p>
        </p:txBody>
      </p:sp>
      <p:sp>
        <p:nvSpPr>
          <p:cNvPr id="128" name="Shape 128"/>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8"/>
        <p:cNvGrpSpPr/>
        <p:nvPr/>
      </p:nvGrpSpPr>
      <p:grpSpPr>
        <a:xfrm>
          <a:off x="0" y="0"/>
          <a:ext cx="0" cy="0"/>
          <a:chOff x="0" y="0"/>
          <a:chExt cx="0" cy="0"/>
        </a:xfrm>
      </p:grpSpPr>
      <p:sp>
        <p:nvSpPr>
          <p:cNvPr id="139" name="Shape 139"/>
          <p:cNvSpPr/>
          <p:nvPr/>
        </p:nvSpPr>
        <p:spPr>
          <a:xfrm>
            <a:off x="334900" y="2314323"/>
            <a:ext cx="8447100" cy="24786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40" name="Shape 140"/>
          <p:cNvSpPr txBox="1">
            <a:spLocks noGrp="1"/>
          </p:cNvSpPr>
          <p:nvPr>
            <p:ph type="ctrTitle"/>
          </p:nvPr>
        </p:nvSpPr>
        <p:spPr>
          <a:xfrm>
            <a:off x="435893" y="765323"/>
            <a:ext cx="8245200" cy="1106100"/>
          </a:xfrm>
          <a:prstGeom prst="rect">
            <a:avLst/>
          </a:prstGeom>
          <a:noFill/>
          <a:ln>
            <a:noFill/>
          </a:ln>
        </p:spPr>
        <p:txBody>
          <a:bodyPr lIns="68750" tIns="68750" rIns="68750" bIns="68750" anchor="b" anchorCtr="0"/>
          <a:lstStyle>
            <a:lvl1pPr marL="0" marR="0" lvl="0" indent="0" algn="l" rtl="0">
              <a:spcBef>
                <a:spcPts val="0"/>
              </a:spcBef>
              <a:buClr>
                <a:schemeClr val="accent1"/>
              </a:buClr>
              <a:buFont typeface="Cabin"/>
              <a:buNone/>
              <a:defRPr sz="2700" b="0" i="0" u="none" strike="noStrike" cap="none">
                <a:solidFill>
                  <a:schemeClr val="accen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41" name="Shape 141"/>
          <p:cNvSpPr txBox="1">
            <a:spLocks noGrp="1"/>
          </p:cNvSpPr>
          <p:nvPr>
            <p:ph type="subTitle" idx="1"/>
          </p:nvPr>
        </p:nvSpPr>
        <p:spPr>
          <a:xfrm>
            <a:off x="435895" y="1871583"/>
            <a:ext cx="8245200" cy="442800"/>
          </a:xfrm>
          <a:prstGeom prst="rect">
            <a:avLst/>
          </a:prstGeom>
          <a:noFill/>
          <a:ln>
            <a:noFill/>
          </a:ln>
        </p:spPr>
        <p:txBody>
          <a:bodyPr lIns="68750" tIns="68750" rIns="68750" bIns="68750" anchor="t" anchorCtr="0"/>
          <a:lstStyle>
            <a:lvl1pPr marL="0" marR="0" lvl="0" indent="0" algn="l" rtl="0">
              <a:spcBef>
                <a:spcPts val="200"/>
              </a:spcBef>
              <a:spcAft>
                <a:spcPts val="500"/>
              </a:spcAft>
              <a:buClr>
                <a:schemeClr val="accent2"/>
              </a:buClr>
              <a:buFont typeface="Noto Sans Symbols"/>
              <a:buNone/>
              <a:defRPr sz="1100" b="0" i="0" u="none" strike="noStrike" cap="none">
                <a:solidFill>
                  <a:schemeClr val="accent2"/>
                </a:solidFill>
                <a:latin typeface="Cabin"/>
                <a:ea typeface="Cabin"/>
                <a:cs typeface="Cabin"/>
                <a:sym typeface="Cabin"/>
              </a:defRPr>
            </a:lvl1pPr>
            <a:lvl2pPr marL="342900" marR="0" lvl="1" indent="0" algn="ctr"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2pPr>
            <a:lvl3pPr marL="685800" marR="0" lvl="2" indent="0" algn="ctr"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3pPr>
            <a:lvl4pPr marL="1028700" marR="0" lvl="3"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4pPr>
            <a:lvl5pPr marL="1371600" marR="0" lvl="4"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5pPr>
            <a:lvl6pPr marL="1714500" marR="0" lvl="5"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6pPr>
            <a:lvl7pPr marL="2070100" marR="0" lvl="6"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7pPr>
            <a:lvl8pPr marL="2413000" marR="0" lvl="7"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8pPr>
            <a:lvl9pPr marL="2755900" marR="0" lvl="8" indent="0" algn="ctr" rtl="0">
              <a:spcBef>
                <a:spcPts val="200"/>
              </a:spcBef>
              <a:spcAft>
                <a:spcPts val="500"/>
              </a:spcAft>
              <a:buClr>
                <a:schemeClr val="accent2"/>
              </a:buClr>
              <a:buFont typeface="Noto Sans Symbols"/>
              <a:buNone/>
              <a:defRPr sz="900" b="0" i="0" u="none" strike="noStrike" cap="none">
                <a:solidFill>
                  <a:srgbClr val="888888"/>
                </a:solidFill>
                <a:latin typeface="Cabin"/>
                <a:ea typeface="Cabin"/>
                <a:cs typeface="Cabin"/>
                <a:sym typeface="Cabin"/>
              </a:defRPr>
            </a:lvl9pPr>
          </a:lstStyle>
          <a:p>
            <a:endParaRPr/>
          </a:p>
        </p:txBody>
      </p:sp>
      <p:sp>
        <p:nvSpPr>
          <p:cNvPr id="142" name="Shape 142"/>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43" name="Shape 143"/>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44" name="Shape 144"/>
          <p:cNvSpPr txBox="1">
            <a:spLocks noGrp="1"/>
          </p:cNvSpPr>
          <p:nvPr>
            <p:ph type="sldNum" idx="12"/>
          </p:nvPr>
        </p:nvSpPr>
        <p:spPr>
          <a:xfrm>
            <a:off x="7918725" y="4467102"/>
            <a:ext cx="762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rgbClr val="6C8089"/>
                </a:solidFill>
                <a:latin typeface="Cabin"/>
                <a:ea typeface="Cabin"/>
                <a:cs typeface="Cabin"/>
                <a:sym typeface="Cabin"/>
              </a:rPr>
              <a:t>‹#›</a:t>
            </a:fld>
            <a:endParaRPr lang="en" sz="700" b="0" i="0" u="none" strike="noStrike" cap="none">
              <a:solidFill>
                <a:srgbClr val="6C8089"/>
              </a:solidFill>
              <a:latin typeface="Cabin"/>
              <a:ea typeface="Cabin"/>
              <a:cs typeface="Cabin"/>
              <a:sym typeface="Cabin"/>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5"/>
        <p:cNvGrpSpPr/>
        <p:nvPr/>
      </p:nvGrpSpPr>
      <p:grpSpPr>
        <a:xfrm>
          <a:off x="0" y="0"/>
          <a:ext cx="0" cy="0"/>
          <a:chOff x="0" y="0"/>
          <a:chExt cx="0" cy="0"/>
        </a:xfrm>
      </p:grpSpPr>
      <p:sp>
        <p:nvSpPr>
          <p:cNvPr id="146" name="Shape 146"/>
          <p:cNvSpPr/>
          <p:nvPr/>
        </p:nvSpPr>
        <p:spPr>
          <a:xfrm>
            <a:off x="330214" y="460805"/>
            <a:ext cx="8481900" cy="8922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47" name="Shape 147"/>
          <p:cNvSpPr txBox="1">
            <a:spLocks noGrp="1"/>
          </p:cNvSpPr>
          <p:nvPr>
            <p:ph type="title"/>
          </p:nvPr>
        </p:nvSpPr>
        <p:spPr>
          <a:xfrm>
            <a:off x="435893" y="526617"/>
            <a:ext cx="8272200" cy="7602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48" name="Shape 148"/>
          <p:cNvSpPr txBox="1">
            <a:spLocks noGrp="1"/>
          </p:cNvSpPr>
          <p:nvPr>
            <p:ph type="body" idx="1"/>
          </p:nvPr>
        </p:nvSpPr>
        <p:spPr>
          <a:xfrm>
            <a:off x="435893" y="1635372"/>
            <a:ext cx="8272200" cy="2758800"/>
          </a:xfrm>
          <a:prstGeom prst="rect">
            <a:avLst/>
          </a:prstGeom>
          <a:noFill/>
          <a:ln>
            <a:noFill/>
          </a:ln>
        </p:spPr>
        <p:txBody>
          <a:bodyPr lIns="68750" tIns="68750" rIns="68750" bIns="68750" anchor="ctr"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49" name="Shape 149"/>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50" name="Shape 150"/>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51" name="Shape 151"/>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2"/>
        <p:cNvGrpSpPr/>
        <p:nvPr/>
      </p:nvGrpSpPr>
      <p:grpSpPr>
        <a:xfrm>
          <a:off x="0" y="0"/>
          <a:ext cx="0" cy="0"/>
          <a:chOff x="0" y="0"/>
          <a:chExt cx="0" cy="0"/>
        </a:xfrm>
      </p:grpSpPr>
      <p:sp>
        <p:nvSpPr>
          <p:cNvPr id="153" name="Shape 153"/>
          <p:cNvSpPr/>
          <p:nvPr/>
        </p:nvSpPr>
        <p:spPr>
          <a:xfrm>
            <a:off x="335862" y="3856480"/>
            <a:ext cx="8468100" cy="9441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54" name="Shape 154"/>
          <p:cNvSpPr txBox="1">
            <a:spLocks noGrp="1"/>
          </p:cNvSpPr>
          <p:nvPr>
            <p:ph type="title"/>
          </p:nvPr>
        </p:nvSpPr>
        <p:spPr>
          <a:xfrm>
            <a:off x="435894" y="2282932"/>
            <a:ext cx="8272200" cy="1123200"/>
          </a:xfrm>
          <a:prstGeom prst="rect">
            <a:avLst/>
          </a:prstGeom>
          <a:noFill/>
          <a:ln>
            <a:noFill/>
          </a:ln>
        </p:spPr>
        <p:txBody>
          <a:bodyPr lIns="68750" tIns="68750" rIns="68750" bIns="68750" anchor="b" anchorCtr="0"/>
          <a:lstStyle>
            <a:lvl1pPr marL="0" marR="0" lvl="0" indent="0" algn="l" rtl="0">
              <a:spcBef>
                <a:spcPts val="0"/>
              </a:spcBef>
              <a:buClr>
                <a:schemeClr val="accent1"/>
              </a:buClr>
              <a:buFont typeface="Cabin"/>
              <a:buNone/>
              <a:defRPr sz="2700" b="0" i="0" u="none" strike="noStrike" cap="none">
                <a:solidFill>
                  <a:schemeClr val="accen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55" name="Shape 155"/>
          <p:cNvSpPr txBox="1">
            <a:spLocks noGrp="1"/>
          </p:cNvSpPr>
          <p:nvPr>
            <p:ph type="body" idx="1"/>
          </p:nvPr>
        </p:nvSpPr>
        <p:spPr>
          <a:xfrm>
            <a:off x="435893" y="3406062"/>
            <a:ext cx="8272200" cy="450600"/>
          </a:xfrm>
          <a:prstGeom prst="rect">
            <a:avLst/>
          </a:prstGeom>
          <a:noFill/>
          <a:ln>
            <a:noFill/>
          </a:ln>
        </p:spPr>
        <p:txBody>
          <a:bodyPr lIns="68750" tIns="68750" rIns="68750" bIns="68750" anchor="t" anchorCtr="0"/>
          <a:lstStyle>
            <a:lvl1pPr marL="0" marR="0" lvl="0" indent="0" algn="l" rtl="0">
              <a:spcBef>
                <a:spcPts val="300"/>
              </a:spcBef>
              <a:spcAft>
                <a:spcPts val="500"/>
              </a:spcAft>
              <a:buClr>
                <a:schemeClr val="accent2"/>
              </a:buClr>
              <a:buFont typeface="Noto Sans Symbols"/>
              <a:buNone/>
              <a:defRPr sz="1400" b="0" i="0" u="none" strike="noStrike" cap="none">
                <a:solidFill>
                  <a:schemeClr val="accent2"/>
                </a:solidFill>
                <a:latin typeface="Cabin"/>
                <a:ea typeface="Cabin"/>
                <a:cs typeface="Cabin"/>
                <a:sym typeface="Cabin"/>
              </a:defRPr>
            </a:lvl1pPr>
            <a:lvl2pPr marL="342900" marR="0" lvl="1" indent="0" algn="l" rtl="0">
              <a:spcBef>
                <a:spcPts val="300"/>
              </a:spcBef>
              <a:spcAft>
                <a:spcPts val="500"/>
              </a:spcAft>
              <a:buClr>
                <a:schemeClr val="accent2"/>
              </a:buClr>
              <a:buFont typeface="Noto Sans Symbols"/>
              <a:buNone/>
              <a:defRPr sz="1400" b="0" i="0" u="none" strike="noStrike" cap="none">
                <a:solidFill>
                  <a:srgbClr val="888888"/>
                </a:solidFill>
                <a:latin typeface="Cabin"/>
                <a:ea typeface="Cabin"/>
                <a:cs typeface="Cabin"/>
                <a:sym typeface="Cabin"/>
              </a:defRPr>
            </a:lvl2pPr>
            <a:lvl3pPr marL="685800" marR="0" lvl="2"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3pPr>
            <a:lvl4pPr marL="1028700" marR="0" lvl="3"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4pPr>
            <a:lvl5pPr marL="1371600" marR="0" lvl="4"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5pPr>
            <a:lvl6pPr marL="1714500" marR="0" lvl="5"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6pPr>
            <a:lvl7pPr marL="2070100" marR="0" lvl="6"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7pPr>
            <a:lvl8pPr marL="2413000" marR="0" lvl="7"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8pPr>
            <a:lvl9pPr marL="2755900" marR="0" lvl="8" indent="0" algn="l" rtl="0">
              <a:spcBef>
                <a:spcPts val="200"/>
              </a:spcBef>
              <a:spcAft>
                <a:spcPts val="500"/>
              </a:spcAft>
              <a:buClr>
                <a:schemeClr val="accent2"/>
              </a:buClr>
              <a:buFont typeface="Noto Sans Symbols"/>
              <a:buNone/>
              <a:defRPr sz="1100" b="0" i="0" u="none" strike="noStrike" cap="none">
                <a:solidFill>
                  <a:srgbClr val="888888"/>
                </a:solidFill>
                <a:latin typeface="Cabin"/>
                <a:ea typeface="Cabin"/>
                <a:cs typeface="Cabin"/>
                <a:sym typeface="Cabin"/>
              </a:defRPr>
            </a:lvl9pPr>
          </a:lstStyle>
          <a:p>
            <a:endParaRPr/>
          </a:p>
        </p:txBody>
      </p:sp>
      <p:sp>
        <p:nvSpPr>
          <p:cNvPr id="156" name="Shape 156"/>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57" name="Shape 157"/>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58" name="Shape 158"/>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rgbClr val="6C8089"/>
                </a:solidFill>
                <a:latin typeface="Cabin"/>
                <a:ea typeface="Cabin"/>
                <a:cs typeface="Cabin"/>
                <a:sym typeface="Cabin"/>
              </a:rPr>
              <a:t>‹#›</a:t>
            </a:fld>
            <a:endParaRPr lang="en" sz="700" b="0" i="0" u="none" strike="noStrike" cap="none">
              <a:solidFill>
                <a:srgbClr val="6C8089"/>
              </a:solidFill>
              <a:latin typeface="Cabin"/>
              <a:ea typeface="Cabin"/>
              <a:cs typeface="Cabin"/>
              <a:sym typeface="Cabin"/>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59"/>
        <p:cNvGrpSpPr/>
        <p:nvPr/>
      </p:nvGrpSpPr>
      <p:grpSpPr>
        <a:xfrm>
          <a:off x="0" y="0"/>
          <a:ext cx="0" cy="0"/>
          <a:chOff x="0" y="0"/>
          <a:chExt cx="0" cy="0"/>
        </a:xfrm>
      </p:grpSpPr>
      <p:sp>
        <p:nvSpPr>
          <p:cNvPr id="160" name="Shape 160"/>
          <p:cNvSpPr/>
          <p:nvPr/>
        </p:nvSpPr>
        <p:spPr>
          <a:xfrm>
            <a:off x="334486" y="454915"/>
            <a:ext cx="8475000" cy="9441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61" name="Shape 161"/>
          <p:cNvSpPr txBox="1">
            <a:spLocks noGrp="1"/>
          </p:cNvSpPr>
          <p:nvPr>
            <p:ph type="title"/>
          </p:nvPr>
        </p:nvSpPr>
        <p:spPr>
          <a:xfrm>
            <a:off x="435894" y="547243"/>
            <a:ext cx="8272200" cy="7413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62" name="Shape 162"/>
          <p:cNvSpPr txBox="1">
            <a:spLocks noGrp="1"/>
          </p:cNvSpPr>
          <p:nvPr>
            <p:ph type="body" idx="1"/>
          </p:nvPr>
        </p:nvSpPr>
        <p:spPr>
          <a:xfrm>
            <a:off x="435894" y="1671002"/>
            <a:ext cx="4066800" cy="2724899"/>
          </a:xfrm>
          <a:prstGeom prst="rect">
            <a:avLst/>
          </a:prstGeom>
          <a:noFill/>
          <a:ln>
            <a:noFill/>
          </a:ln>
        </p:spPr>
        <p:txBody>
          <a:bodyPr lIns="68750" tIns="68750" rIns="68750" bIns="68750" anchor="ctr"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63" name="Shape 163"/>
          <p:cNvSpPr txBox="1">
            <a:spLocks noGrp="1"/>
          </p:cNvSpPr>
          <p:nvPr>
            <p:ph type="body" idx="2"/>
          </p:nvPr>
        </p:nvSpPr>
        <p:spPr>
          <a:xfrm>
            <a:off x="4641312" y="1671002"/>
            <a:ext cx="4066800" cy="2724899"/>
          </a:xfrm>
          <a:prstGeom prst="rect">
            <a:avLst/>
          </a:prstGeom>
          <a:noFill/>
          <a:ln>
            <a:noFill/>
          </a:ln>
        </p:spPr>
        <p:txBody>
          <a:bodyPr lIns="68750" tIns="68750" rIns="68750" bIns="68750" anchor="ctr"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64" name="Shape 164"/>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65" name="Shape 165"/>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66" name="Shape 166"/>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67"/>
        <p:cNvGrpSpPr/>
        <p:nvPr/>
      </p:nvGrpSpPr>
      <p:grpSpPr>
        <a:xfrm>
          <a:off x="0" y="0"/>
          <a:ext cx="0" cy="0"/>
          <a:chOff x="0" y="0"/>
          <a:chExt cx="0" cy="0"/>
        </a:xfrm>
      </p:grpSpPr>
      <p:sp>
        <p:nvSpPr>
          <p:cNvPr id="168" name="Shape 168"/>
          <p:cNvSpPr/>
          <p:nvPr/>
        </p:nvSpPr>
        <p:spPr>
          <a:xfrm>
            <a:off x="334486" y="454915"/>
            <a:ext cx="8475000" cy="9441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69" name="Shape 169"/>
          <p:cNvSpPr txBox="1">
            <a:spLocks noGrp="1"/>
          </p:cNvSpPr>
          <p:nvPr>
            <p:ph type="title"/>
          </p:nvPr>
        </p:nvSpPr>
        <p:spPr>
          <a:xfrm>
            <a:off x="435894" y="547243"/>
            <a:ext cx="8272200" cy="7413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70" name="Shape 170"/>
          <p:cNvSpPr txBox="1">
            <a:spLocks noGrp="1"/>
          </p:cNvSpPr>
          <p:nvPr>
            <p:ph type="body" idx="1"/>
          </p:nvPr>
        </p:nvSpPr>
        <p:spPr>
          <a:xfrm>
            <a:off x="665414" y="1688168"/>
            <a:ext cx="3815400" cy="402000"/>
          </a:xfrm>
          <a:prstGeom prst="rect">
            <a:avLst/>
          </a:prstGeom>
          <a:noFill/>
          <a:ln>
            <a:noFill/>
          </a:ln>
        </p:spPr>
        <p:txBody>
          <a:bodyPr lIns="68750" tIns="68750" rIns="68750" bIns="68750" anchor="b" anchorCtr="0"/>
          <a:lstStyle>
            <a:lvl1pPr marL="0" marR="0" lvl="0" indent="0" algn="l" rtl="0">
              <a:spcBef>
                <a:spcPts val="300"/>
              </a:spcBef>
              <a:spcAft>
                <a:spcPts val="500"/>
              </a:spcAft>
              <a:buClr>
                <a:schemeClr val="accent2"/>
              </a:buClr>
              <a:buFont typeface="Noto Sans Symbols"/>
              <a:buNone/>
              <a:defRPr sz="1700" b="0" i="0" u="none" strike="noStrike" cap="none">
                <a:solidFill>
                  <a:schemeClr val="accent2"/>
                </a:solidFill>
                <a:latin typeface="Cabin"/>
                <a:ea typeface="Cabin"/>
                <a:cs typeface="Cabin"/>
                <a:sym typeface="Cabin"/>
              </a:defRPr>
            </a:lvl1pPr>
            <a:lvl2pPr marL="342900" marR="0" lvl="1" indent="0" algn="l" rtl="0">
              <a:spcBef>
                <a:spcPts val="300"/>
              </a:spcBef>
              <a:spcAft>
                <a:spcPts val="500"/>
              </a:spcAft>
              <a:buClr>
                <a:schemeClr val="accent2"/>
              </a:buClr>
              <a:buFont typeface="Noto Sans Symbols"/>
              <a:buNone/>
              <a:defRPr sz="1600" b="1" i="0" u="none" strike="noStrike" cap="none">
                <a:solidFill>
                  <a:schemeClr val="dk2"/>
                </a:solidFill>
                <a:latin typeface="Cabin"/>
                <a:ea typeface="Cabin"/>
                <a:cs typeface="Cabin"/>
                <a:sym typeface="Cabin"/>
              </a:defRPr>
            </a:lvl2pPr>
            <a:lvl3pPr marL="685800" marR="0" lvl="2" indent="0" algn="l" rtl="0">
              <a:spcBef>
                <a:spcPts val="300"/>
              </a:spcBef>
              <a:spcAft>
                <a:spcPts val="500"/>
              </a:spcAft>
              <a:buClr>
                <a:schemeClr val="accent2"/>
              </a:buClr>
              <a:buFont typeface="Noto Sans Symbols"/>
              <a:buNone/>
              <a:defRPr sz="1400" b="1" i="0" u="none" strike="noStrike" cap="none">
                <a:solidFill>
                  <a:schemeClr val="dk2"/>
                </a:solidFill>
                <a:latin typeface="Cabin"/>
                <a:ea typeface="Cabin"/>
                <a:cs typeface="Cabin"/>
                <a:sym typeface="Cabin"/>
              </a:defRPr>
            </a:lvl3pPr>
            <a:lvl4pPr marL="1028700" marR="0" lvl="3"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4pPr>
            <a:lvl5pPr marL="1371600" marR="0" lvl="4"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5pPr>
            <a:lvl6pPr marL="1714500" marR="0" lvl="5"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6pPr>
            <a:lvl7pPr marL="2070100" marR="0" lvl="6"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7pPr>
            <a:lvl8pPr marL="2413000" marR="0" lvl="7"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8pPr>
            <a:lvl9pPr marL="2755900" marR="0" lvl="8"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9pPr>
          </a:lstStyle>
          <a:p>
            <a:endParaRPr/>
          </a:p>
        </p:txBody>
      </p:sp>
      <p:sp>
        <p:nvSpPr>
          <p:cNvPr id="171" name="Shape 171"/>
          <p:cNvSpPr txBox="1">
            <a:spLocks noGrp="1"/>
          </p:cNvSpPr>
          <p:nvPr>
            <p:ph type="body" idx="2"/>
          </p:nvPr>
        </p:nvSpPr>
        <p:spPr>
          <a:xfrm>
            <a:off x="435895" y="2194538"/>
            <a:ext cx="4044900" cy="2201399"/>
          </a:xfrm>
          <a:prstGeom prst="rect">
            <a:avLst/>
          </a:prstGeom>
          <a:noFill/>
          <a:ln>
            <a:noFill/>
          </a:ln>
        </p:spPr>
        <p:txBody>
          <a:bodyPr lIns="68750" tIns="68750" rIns="68750" bIns="68750" anchor="t"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72" name="Shape 172"/>
          <p:cNvSpPr txBox="1">
            <a:spLocks noGrp="1"/>
          </p:cNvSpPr>
          <p:nvPr>
            <p:ph type="body" idx="3"/>
          </p:nvPr>
        </p:nvSpPr>
        <p:spPr>
          <a:xfrm>
            <a:off x="4892801" y="1688168"/>
            <a:ext cx="3815399" cy="414900"/>
          </a:xfrm>
          <a:prstGeom prst="rect">
            <a:avLst/>
          </a:prstGeom>
          <a:noFill/>
          <a:ln>
            <a:noFill/>
          </a:ln>
        </p:spPr>
        <p:txBody>
          <a:bodyPr lIns="68750" tIns="68750" rIns="68750" bIns="68750" anchor="b" anchorCtr="0"/>
          <a:lstStyle>
            <a:lvl1pPr marL="0" marR="0" lvl="0" indent="0" algn="l" rtl="0">
              <a:spcBef>
                <a:spcPts val="300"/>
              </a:spcBef>
              <a:spcAft>
                <a:spcPts val="500"/>
              </a:spcAft>
              <a:buClr>
                <a:schemeClr val="accent2"/>
              </a:buClr>
              <a:buFont typeface="Noto Sans Symbols"/>
              <a:buNone/>
              <a:defRPr sz="1700" b="0" i="0" u="none" strike="noStrike" cap="none">
                <a:solidFill>
                  <a:schemeClr val="accent2"/>
                </a:solidFill>
                <a:latin typeface="Cabin"/>
                <a:ea typeface="Cabin"/>
                <a:cs typeface="Cabin"/>
                <a:sym typeface="Cabin"/>
              </a:defRPr>
            </a:lvl1pPr>
            <a:lvl2pPr marL="342900" marR="0" lvl="1" indent="0" algn="l" rtl="0">
              <a:spcBef>
                <a:spcPts val="300"/>
              </a:spcBef>
              <a:spcAft>
                <a:spcPts val="500"/>
              </a:spcAft>
              <a:buClr>
                <a:schemeClr val="accent2"/>
              </a:buClr>
              <a:buFont typeface="Noto Sans Symbols"/>
              <a:buNone/>
              <a:defRPr sz="1600" b="1" i="0" u="none" strike="noStrike" cap="none">
                <a:solidFill>
                  <a:schemeClr val="dk2"/>
                </a:solidFill>
                <a:latin typeface="Cabin"/>
                <a:ea typeface="Cabin"/>
                <a:cs typeface="Cabin"/>
                <a:sym typeface="Cabin"/>
              </a:defRPr>
            </a:lvl2pPr>
            <a:lvl3pPr marL="685800" marR="0" lvl="2" indent="0" algn="l" rtl="0">
              <a:spcBef>
                <a:spcPts val="300"/>
              </a:spcBef>
              <a:spcAft>
                <a:spcPts val="500"/>
              </a:spcAft>
              <a:buClr>
                <a:schemeClr val="accent2"/>
              </a:buClr>
              <a:buFont typeface="Noto Sans Symbols"/>
              <a:buNone/>
              <a:defRPr sz="1400" b="1" i="0" u="none" strike="noStrike" cap="none">
                <a:solidFill>
                  <a:schemeClr val="dk2"/>
                </a:solidFill>
                <a:latin typeface="Cabin"/>
                <a:ea typeface="Cabin"/>
                <a:cs typeface="Cabin"/>
                <a:sym typeface="Cabin"/>
              </a:defRPr>
            </a:lvl3pPr>
            <a:lvl4pPr marL="1028700" marR="0" lvl="3"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4pPr>
            <a:lvl5pPr marL="1371600" marR="0" lvl="4"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5pPr>
            <a:lvl6pPr marL="1714500" marR="0" lvl="5"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6pPr>
            <a:lvl7pPr marL="2070100" marR="0" lvl="6"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7pPr>
            <a:lvl8pPr marL="2413000" marR="0" lvl="7"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8pPr>
            <a:lvl9pPr marL="2755900" marR="0" lvl="8" indent="0" algn="l" rtl="0">
              <a:spcBef>
                <a:spcPts val="200"/>
              </a:spcBef>
              <a:spcAft>
                <a:spcPts val="500"/>
              </a:spcAft>
              <a:buClr>
                <a:schemeClr val="accent2"/>
              </a:buClr>
              <a:buFont typeface="Noto Sans Symbols"/>
              <a:buNone/>
              <a:defRPr sz="1100" b="1" i="0" u="none" strike="noStrike" cap="none">
                <a:solidFill>
                  <a:schemeClr val="dk2"/>
                </a:solidFill>
                <a:latin typeface="Cabin"/>
                <a:ea typeface="Cabin"/>
                <a:cs typeface="Cabin"/>
                <a:sym typeface="Cabin"/>
              </a:defRPr>
            </a:lvl9pPr>
          </a:lstStyle>
          <a:p>
            <a:endParaRPr/>
          </a:p>
        </p:txBody>
      </p:sp>
      <p:sp>
        <p:nvSpPr>
          <p:cNvPr id="173" name="Shape 173"/>
          <p:cNvSpPr txBox="1">
            <a:spLocks noGrp="1"/>
          </p:cNvSpPr>
          <p:nvPr>
            <p:ph type="body" idx="4"/>
          </p:nvPr>
        </p:nvSpPr>
        <p:spPr>
          <a:xfrm>
            <a:off x="4663281" y="2194538"/>
            <a:ext cx="4044900" cy="2201399"/>
          </a:xfrm>
          <a:prstGeom prst="rect">
            <a:avLst/>
          </a:prstGeom>
          <a:noFill/>
          <a:ln>
            <a:noFill/>
          </a:ln>
        </p:spPr>
        <p:txBody>
          <a:bodyPr lIns="68750" tIns="68750" rIns="68750" bIns="68750" anchor="t"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74" name="Shape 174"/>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75" name="Shape 175"/>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76" name="Shape 176"/>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7"/>
        <p:cNvGrpSpPr/>
        <p:nvPr/>
      </p:nvGrpSpPr>
      <p:grpSpPr>
        <a:xfrm>
          <a:off x="0" y="0"/>
          <a:ext cx="0" cy="0"/>
          <a:chOff x="0" y="0"/>
          <a:chExt cx="0" cy="0"/>
        </a:xfrm>
      </p:grpSpPr>
      <p:sp>
        <p:nvSpPr>
          <p:cNvPr id="178" name="Shape 178"/>
          <p:cNvSpPr/>
          <p:nvPr/>
        </p:nvSpPr>
        <p:spPr>
          <a:xfrm>
            <a:off x="330512" y="454915"/>
            <a:ext cx="8475000" cy="9441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79" name="Shape 179"/>
          <p:cNvSpPr txBox="1">
            <a:spLocks noGrp="1"/>
          </p:cNvSpPr>
          <p:nvPr>
            <p:ph type="title"/>
          </p:nvPr>
        </p:nvSpPr>
        <p:spPr>
          <a:xfrm>
            <a:off x="431920" y="547243"/>
            <a:ext cx="8272200" cy="7413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80" name="Shape 180"/>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81" name="Shape 181"/>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82" name="Shape 182"/>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83"/>
        <p:cNvGrpSpPr/>
        <p:nvPr/>
      </p:nvGrpSpPr>
      <p:grpSpPr>
        <a:xfrm>
          <a:off x="0" y="0"/>
          <a:ext cx="0" cy="0"/>
          <a:chOff x="0" y="0"/>
          <a:chExt cx="0" cy="0"/>
        </a:xfrm>
      </p:grpSpPr>
      <p:sp>
        <p:nvSpPr>
          <p:cNvPr id="184" name="Shape 184"/>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85" name="Shape 185"/>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86" name="Shape 186"/>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87"/>
        <p:cNvGrpSpPr/>
        <p:nvPr/>
      </p:nvGrpSpPr>
      <p:grpSpPr>
        <a:xfrm>
          <a:off x="0" y="0"/>
          <a:ext cx="0" cy="0"/>
          <a:chOff x="0" y="0"/>
          <a:chExt cx="0" cy="0"/>
        </a:xfrm>
      </p:grpSpPr>
      <p:sp>
        <p:nvSpPr>
          <p:cNvPr id="188" name="Shape 188"/>
          <p:cNvSpPr/>
          <p:nvPr/>
        </p:nvSpPr>
        <p:spPr>
          <a:xfrm>
            <a:off x="335862" y="3856479"/>
            <a:ext cx="8473500" cy="9561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89" name="Shape 189"/>
          <p:cNvSpPr txBox="1">
            <a:spLocks noGrp="1"/>
          </p:cNvSpPr>
          <p:nvPr>
            <p:ph type="title"/>
          </p:nvPr>
        </p:nvSpPr>
        <p:spPr>
          <a:xfrm>
            <a:off x="435893" y="3946722"/>
            <a:ext cx="3682200" cy="517200"/>
          </a:xfrm>
          <a:prstGeom prst="rect">
            <a:avLst/>
          </a:prstGeom>
          <a:noFill/>
          <a:ln>
            <a:noFill/>
          </a:ln>
        </p:spPr>
        <p:txBody>
          <a:bodyPr lIns="68750" tIns="68750" rIns="68750" bIns="68750" anchor="ctr" anchorCtr="0"/>
          <a:lstStyle>
            <a:lvl1pPr marL="0" marR="0" lvl="0" indent="0" algn="l" rtl="0">
              <a:spcBef>
                <a:spcPts val="0"/>
              </a:spcBef>
              <a:buClr>
                <a:srgbClr val="6C8089"/>
              </a:buClr>
              <a:buFont typeface="Cabin"/>
              <a:buNone/>
              <a:defRPr sz="1600" b="0" i="0" u="none" strike="noStrike" cap="none">
                <a:solidFill>
                  <a:srgbClr val="6C8089"/>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90" name="Shape 190"/>
          <p:cNvSpPr txBox="1">
            <a:spLocks noGrp="1"/>
          </p:cNvSpPr>
          <p:nvPr>
            <p:ph type="body" idx="1"/>
          </p:nvPr>
        </p:nvSpPr>
        <p:spPr>
          <a:xfrm>
            <a:off x="335862" y="450900"/>
            <a:ext cx="8469600" cy="3153600"/>
          </a:xfrm>
          <a:prstGeom prst="rect">
            <a:avLst/>
          </a:prstGeom>
          <a:noFill/>
          <a:ln>
            <a:noFill/>
          </a:ln>
        </p:spPr>
        <p:txBody>
          <a:bodyPr lIns="68750" tIns="68750" rIns="68750" bIns="68750" anchor="ctr" anchorCtr="0"/>
          <a:lstStyle>
            <a:lvl1pPr marL="228600" marR="0" lvl="0" indent="-139700" algn="l" rtl="0">
              <a:spcBef>
                <a:spcPts val="300"/>
              </a:spcBef>
              <a:spcAft>
                <a:spcPts val="500"/>
              </a:spcAft>
              <a:buClr>
                <a:schemeClr val="accent2"/>
              </a:buClr>
              <a:buSzPct val="87500"/>
              <a:buFont typeface="Noto Sans Symbols"/>
              <a:buChar char="◼"/>
              <a:defRPr sz="1600" b="0" i="0" u="none" strike="noStrike" cap="none">
                <a:solidFill>
                  <a:schemeClr val="dk2"/>
                </a:solidFill>
                <a:latin typeface="Cabin"/>
                <a:ea typeface="Cabin"/>
                <a:cs typeface="Cabin"/>
                <a:sym typeface="Cabin"/>
              </a:defRPr>
            </a:lvl1pPr>
            <a:lvl2pPr marL="482600" marR="0" lvl="1"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2pPr>
            <a:lvl3pPr marL="673100" marR="0" lvl="2" indent="-1270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5pPr>
            <a:lvl6pPr marL="1435100" marR="0" lvl="5" indent="-1143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6pPr>
            <a:lvl7pPr marL="1663700" marR="0" lvl="6" indent="-1143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8pPr>
            <a:lvl9pPr marL="2095500" marR="0" lvl="8" indent="-1016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9pPr>
          </a:lstStyle>
          <a:p>
            <a:endParaRPr/>
          </a:p>
        </p:txBody>
      </p:sp>
      <p:sp>
        <p:nvSpPr>
          <p:cNvPr id="191" name="Shape 191"/>
          <p:cNvSpPr txBox="1">
            <a:spLocks noGrp="1"/>
          </p:cNvSpPr>
          <p:nvPr>
            <p:ph type="body" idx="2"/>
          </p:nvPr>
        </p:nvSpPr>
        <p:spPr>
          <a:xfrm>
            <a:off x="4305617" y="3946722"/>
            <a:ext cx="4402500" cy="517200"/>
          </a:xfrm>
          <a:prstGeom prst="rect">
            <a:avLst/>
          </a:prstGeom>
          <a:noFill/>
          <a:ln>
            <a:noFill/>
          </a:ln>
        </p:spPr>
        <p:txBody>
          <a:bodyPr lIns="68750" tIns="68750" rIns="68750" bIns="68750" anchor="ctr" anchorCtr="0"/>
          <a:lstStyle>
            <a:lvl1pPr marL="0" marR="0" lvl="0" indent="0" algn="r" rtl="0">
              <a:spcBef>
                <a:spcPts val="200"/>
              </a:spcBef>
              <a:spcAft>
                <a:spcPts val="500"/>
              </a:spcAft>
              <a:buClr>
                <a:schemeClr val="accent2"/>
              </a:buClr>
              <a:buFont typeface="Noto Sans Symbols"/>
              <a:buNone/>
              <a:defRPr sz="900" b="0" i="0" u="none" strike="noStrike" cap="none">
                <a:solidFill>
                  <a:schemeClr val="lt1"/>
                </a:solidFill>
                <a:latin typeface="Cabin"/>
                <a:ea typeface="Cabin"/>
                <a:cs typeface="Cabin"/>
                <a:sym typeface="Cabin"/>
              </a:defRPr>
            </a:lvl1pPr>
            <a:lvl2pPr marL="342900" marR="0" lvl="1" indent="0" algn="l" rtl="0">
              <a:spcBef>
                <a:spcPts val="200"/>
              </a:spcBef>
              <a:spcAft>
                <a:spcPts val="500"/>
              </a:spcAft>
              <a:buClr>
                <a:schemeClr val="accent2"/>
              </a:buClr>
              <a:buFont typeface="Noto Sans Symbols"/>
              <a:buNone/>
              <a:defRPr sz="900" b="0" i="0" u="none" strike="noStrike" cap="none">
                <a:solidFill>
                  <a:schemeClr val="dk2"/>
                </a:solidFill>
                <a:latin typeface="Cabin"/>
                <a:ea typeface="Cabin"/>
                <a:cs typeface="Cabin"/>
                <a:sym typeface="Cabin"/>
              </a:defRPr>
            </a:lvl2pPr>
            <a:lvl3pPr marL="685800" marR="0" lvl="2" indent="0" algn="l" rtl="0">
              <a:spcBef>
                <a:spcPts val="200"/>
              </a:spcBef>
              <a:spcAft>
                <a:spcPts val="500"/>
              </a:spcAft>
              <a:buClr>
                <a:schemeClr val="accent2"/>
              </a:buClr>
              <a:buFont typeface="Noto Sans Symbols"/>
              <a:buNone/>
              <a:defRPr sz="800" b="0" i="0" u="none" strike="noStrike" cap="none">
                <a:solidFill>
                  <a:schemeClr val="dk2"/>
                </a:solidFill>
                <a:latin typeface="Cabin"/>
                <a:ea typeface="Cabin"/>
                <a:cs typeface="Cabin"/>
                <a:sym typeface="Cabin"/>
              </a:defRPr>
            </a:lvl3pPr>
            <a:lvl4pPr marL="1028700" marR="0" lvl="3"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4pPr>
            <a:lvl5pPr marL="1371600" marR="0" lvl="4"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5pPr>
            <a:lvl6pPr marL="1714500" marR="0" lvl="5"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6pPr>
            <a:lvl7pPr marL="2070100" marR="0" lvl="6"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7pPr>
            <a:lvl8pPr marL="2413000" marR="0" lvl="7"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8pPr>
            <a:lvl9pPr marL="2755900" marR="0" lvl="8"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9pPr>
          </a:lstStyle>
          <a:p>
            <a:endParaRPr/>
          </a:p>
        </p:txBody>
      </p:sp>
      <p:sp>
        <p:nvSpPr>
          <p:cNvPr id="192" name="Shape 192"/>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93" name="Shape 193"/>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194" name="Shape 194"/>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rgbClr val="6C8089"/>
                </a:solidFill>
                <a:latin typeface="Cabin"/>
                <a:ea typeface="Cabin"/>
                <a:cs typeface="Cabin"/>
                <a:sym typeface="Cabin"/>
              </a:rPr>
              <a:t>‹#›</a:t>
            </a:fld>
            <a:endParaRPr lang="en" sz="700" b="0" i="0" u="none" strike="noStrike" cap="none">
              <a:solidFill>
                <a:srgbClr val="6C8089"/>
              </a:solidFill>
              <a:latin typeface="Cabin"/>
              <a:ea typeface="Cabin"/>
              <a:cs typeface="Cabin"/>
              <a:sym typeface="Cabin"/>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35894" y="3520041"/>
            <a:ext cx="8272200" cy="425100"/>
          </a:xfrm>
          <a:prstGeom prst="rect">
            <a:avLst/>
          </a:prstGeom>
          <a:noFill/>
          <a:ln>
            <a:noFill/>
          </a:ln>
        </p:spPr>
        <p:txBody>
          <a:bodyPr lIns="68750" tIns="68750" rIns="68750" bIns="68750" anchor="b" anchorCtr="0"/>
          <a:lstStyle>
            <a:lvl1pPr marL="0" marR="0" lvl="0" indent="0" algn="l" rtl="0">
              <a:spcBef>
                <a:spcPts val="0"/>
              </a:spcBef>
              <a:buClr>
                <a:schemeClr val="accent1"/>
              </a:buClr>
              <a:buFont typeface="Cabin"/>
              <a:buNone/>
              <a:defRPr sz="1800" b="0" i="0" u="none" strike="noStrike" cap="none">
                <a:solidFill>
                  <a:schemeClr val="accen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197" name="Shape 197"/>
          <p:cNvSpPr>
            <a:spLocks noGrp="1"/>
          </p:cNvSpPr>
          <p:nvPr>
            <p:ph type="pic" idx="2"/>
          </p:nvPr>
        </p:nvSpPr>
        <p:spPr>
          <a:xfrm>
            <a:off x="335862" y="449793"/>
            <a:ext cx="8468100" cy="2667900"/>
          </a:xfrm>
          <a:prstGeom prst="rect">
            <a:avLst/>
          </a:prstGeom>
          <a:noFill/>
          <a:ln>
            <a:noFill/>
          </a:ln>
        </p:spPr>
        <p:txBody>
          <a:bodyPr lIns="68750" tIns="68750" rIns="68750" bIns="68750" anchor="t" anchorCtr="0"/>
          <a:lstStyle>
            <a:lvl1pPr marL="0" marR="0" lvl="0" indent="0" algn="ctr"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1pPr>
            <a:lvl2pPr marL="342900" marR="0" lvl="1"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2pPr>
            <a:lvl3pPr marL="685800" marR="0" lvl="2"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3pPr>
            <a:lvl4pPr marL="1028700" marR="0" lvl="3"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4pPr>
            <a:lvl5pPr marL="1371600" marR="0" lvl="4"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5pPr>
            <a:lvl6pPr marL="1714500" marR="0" lvl="5"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6pPr>
            <a:lvl7pPr marL="2070100" marR="0" lvl="6"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7pPr>
            <a:lvl8pPr marL="2413000" marR="0" lvl="7"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8pPr>
            <a:lvl9pPr marL="2755900" marR="0" lvl="8" indent="0" algn="l" rtl="0">
              <a:spcBef>
                <a:spcPts val="200"/>
              </a:spcBef>
              <a:spcAft>
                <a:spcPts val="500"/>
              </a:spcAft>
              <a:buClr>
                <a:schemeClr val="accent2"/>
              </a:buClr>
              <a:buSzPct val="100000"/>
              <a:buFont typeface="Noto Sans Symbols"/>
              <a:buNone/>
              <a:defRPr sz="1100" b="0" i="0" u="none" strike="noStrike" cap="none">
                <a:solidFill>
                  <a:schemeClr val="dk2"/>
                </a:solidFill>
                <a:latin typeface="Cabin"/>
                <a:ea typeface="Cabin"/>
                <a:cs typeface="Cabin"/>
                <a:sym typeface="Cabin"/>
              </a:defRPr>
            </a:lvl9pPr>
          </a:lstStyle>
          <a:p>
            <a:endParaRPr/>
          </a:p>
        </p:txBody>
      </p:sp>
      <p:sp>
        <p:nvSpPr>
          <p:cNvPr id="198" name="Shape 198"/>
          <p:cNvSpPr txBox="1">
            <a:spLocks noGrp="1"/>
          </p:cNvSpPr>
          <p:nvPr>
            <p:ph type="body" idx="1"/>
          </p:nvPr>
        </p:nvSpPr>
        <p:spPr>
          <a:xfrm>
            <a:off x="435893" y="3945095"/>
            <a:ext cx="8272200" cy="449100"/>
          </a:xfrm>
          <a:prstGeom prst="rect">
            <a:avLst/>
          </a:prstGeom>
          <a:noFill/>
          <a:ln>
            <a:noFill/>
          </a:ln>
        </p:spPr>
        <p:txBody>
          <a:bodyPr lIns="68750" tIns="68750" rIns="68750" bIns="68750" anchor="ctr" anchorCtr="0"/>
          <a:lstStyle>
            <a:lvl1pPr marL="0" marR="0" lvl="0" indent="0" algn="l" rtl="0">
              <a:spcBef>
                <a:spcPts val="200"/>
              </a:spcBef>
              <a:spcAft>
                <a:spcPts val="500"/>
              </a:spcAft>
              <a:buClr>
                <a:schemeClr val="accent2"/>
              </a:buClr>
              <a:buFont typeface="Noto Sans Symbols"/>
              <a:buNone/>
              <a:defRPr sz="900" b="0" i="0" u="none" strike="noStrike" cap="none">
                <a:solidFill>
                  <a:schemeClr val="dk2"/>
                </a:solidFill>
                <a:latin typeface="Cabin"/>
                <a:ea typeface="Cabin"/>
                <a:cs typeface="Cabin"/>
                <a:sym typeface="Cabin"/>
              </a:defRPr>
            </a:lvl1pPr>
            <a:lvl2pPr marL="342900" marR="0" lvl="1" indent="0" algn="l" rtl="0">
              <a:spcBef>
                <a:spcPts val="200"/>
              </a:spcBef>
              <a:spcAft>
                <a:spcPts val="500"/>
              </a:spcAft>
              <a:buClr>
                <a:schemeClr val="accent2"/>
              </a:buClr>
              <a:buFont typeface="Noto Sans Symbols"/>
              <a:buNone/>
              <a:defRPr sz="900" b="0" i="0" u="none" strike="noStrike" cap="none">
                <a:solidFill>
                  <a:schemeClr val="dk2"/>
                </a:solidFill>
                <a:latin typeface="Cabin"/>
                <a:ea typeface="Cabin"/>
                <a:cs typeface="Cabin"/>
                <a:sym typeface="Cabin"/>
              </a:defRPr>
            </a:lvl2pPr>
            <a:lvl3pPr marL="685800" marR="0" lvl="2" indent="0" algn="l" rtl="0">
              <a:spcBef>
                <a:spcPts val="200"/>
              </a:spcBef>
              <a:spcAft>
                <a:spcPts val="500"/>
              </a:spcAft>
              <a:buClr>
                <a:schemeClr val="accent2"/>
              </a:buClr>
              <a:buFont typeface="Noto Sans Symbols"/>
              <a:buNone/>
              <a:defRPr sz="800" b="0" i="0" u="none" strike="noStrike" cap="none">
                <a:solidFill>
                  <a:schemeClr val="dk2"/>
                </a:solidFill>
                <a:latin typeface="Cabin"/>
                <a:ea typeface="Cabin"/>
                <a:cs typeface="Cabin"/>
                <a:sym typeface="Cabin"/>
              </a:defRPr>
            </a:lvl3pPr>
            <a:lvl4pPr marL="1028700" marR="0" lvl="3"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4pPr>
            <a:lvl5pPr marL="1371600" marR="0" lvl="4"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5pPr>
            <a:lvl6pPr marL="1714500" marR="0" lvl="5"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6pPr>
            <a:lvl7pPr marL="2070100" marR="0" lvl="6"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7pPr>
            <a:lvl8pPr marL="2413000" marR="0" lvl="7"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8pPr>
            <a:lvl9pPr marL="2755900" marR="0" lvl="8" indent="0" algn="l" rtl="0">
              <a:spcBef>
                <a:spcPts val="100"/>
              </a:spcBef>
              <a:spcAft>
                <a:spcPts val="500"/>
              </a:spcAft>
              <a:buClr>
                <a:schemeClr val="accent2"/>
              </a:buClr>
              <a:buFont typeface="Noto Sans Symbols"/>
              <a:buNone/>
              <a:defRPr sz="700" b="0" i="0" u="none" strike="noStrike" cap="none">
                <a:solidFill>
                  <a:schemeClr val="dk2"/>
                </a:solidFill>
                <a:latin typeface="Cabin"/>
                <a:ea typeface="Cabin"/>
                <a:cs typeface="Cabin"/>
                <a:sym typeface="Cabin"/>
              </a:defRPr>
            </a:lvl9pPr>
          </a:lstStyle>
          <a:p>
            <a:endParaRPr/>
          </a:p>
        </p:txBody>
      </p:sp>
      <p:sp>
        <p:nvSpPr>
          <p:cNvPr id="199" name="Shape 199"/>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00" name="Shape 200"/>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01" name="Shape 201"/>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02"/>
        <p:cNvGrpSpPr/>
        <p:nvPr/>
      </p:nvGrpSpPr>
      <p:grpSpPr>
        <a:xfrm>
          <a:off x="0" y="0"/>
          <a:ext cx="0" cy="0"/>
          <a:chOff x="0" y="0"/>
          <a:chExt cx="0" cy="0"/>
        </a:xfrm>
      </p:grpSpPr>
      <p:sp>
        <p:nvSpPr>
          <p:cNvPr id="203" name="Shape 203"/>
          <p:cNvSpPr/>
          <p:nvPr/>
        </p:nvSpPr>
        <p:spPr>
          <a:xfrm>
            <a:off x="330214" y="460805"/>
            <a:ext cx="8481900" cy="8922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204" name="Shape 204"/>
          <p:cNvSpPr txBox="1">
            <a:spLocks noGrp="1"/>
          </p:cNvSpPr>
          <p:nvPr>
            <p:ph type="title"/>
          </p:nvPr>
        </p:nvSpPr>
        <p:spPr>
          <a:xfrm>
            <a:off x="435893" y="526617"/>
            <a:ext cx="8272200" cy="7602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205" name="Shape 205"/>
          <p:cNvSpPr txBox="1">
            <a:spLocks noGrp="1"/>
          </p:cNvSpPr>
          <p:nvPr>
            <p:ph type="body" idx="1"/>
          </p:nvPr>
        </p:nvSpPr>
        <p:spPr>
          <a:xfrm rot="5400000">
            <a:off x="3250955" y="-1063047"/>
            <a:ext cx="2642099" cy="8272200"/>
          </a:xfrm>
          <a:prstGeom prst="rect">
            <a:avLst/>
          </a:prstGeom>
          <a:noFill/>
          <a:ln>
            <a:noFill/>
          </a:ln>
        </p:spPr>
        <p:txBody>
          <a:bodyPr lIns="68750" tIns="68750" rIns="68750" bIns="68750" anchor="t"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206" name="Shape 206"/>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07" name="Shape 207"/>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08" name="Shape 208"/>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09"/>
        <p:cNvGrpSpPr/>
        <p:nvPr/>
      </p:nvGrpSpPr>
      <p:grpSpPr>
        <a:xfrm>
          <a:off x="0" y="0"/>
          <a:ext cx="0" cy="0"/>
          <a:chOff x="0" y="0"/>
          <a:chExt cx="0" cy="0"/>
        </a:xfrm>
      </p:grpSpPr>
      <p:sp>
        <p:nvSpPr>
          <p:cNvPr id="210" name="Shape 210"/>
          <p:cNvSpPr/>
          <p:nvPr/>
        </p:nvSpPr>
        <p:spPr>
          <a:xfrm>
            <a:off x="6629400" y="449793"/>
            <a:ext cx="2180100" cy="43629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211" name="Shape 211"/>
          <p:cNvSpPr txBox="1">
            <a:spLocks noGrp="1"/>
          </p:cNvSpPr>
          <p:nvPr>
            <p:ph type="title"/>
          </p:nvPr>
        </p:nvSpPr>
        <p:spPr>
          <a:xfrm rot="5400000">
            <a:off x="5437473" y="1698844"/>
            <a:ext cx="3887100" cy="1503000"/>
          </a:xfrm>
          <a:prstGeom prst="rect">
            <a:avLst/>
          </a:prstGeom>
          <a:noFill/>
          <a:ln>
            <a:noFill/>
          </a:ln>
        </p:spPr>
        <p:txBody>
          <a:bodyPr lIns="68750" tIns="68750" rIns="68750" bIns="68750" anchor="b" anchorCtr="0"/>
          <a:lstStyle>
            <a:lvl1pPr marL="0" marR="0" lvl="0" indent="0" algn="l" rtl="0">
              <a:spcBef>
                <a:spcPts val="0"/>
              </a:spcBef>
              <a:buClr>
                <a:schemeClr val="lt1"/>
              </a:buClr>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None/>
              <a:defRPr sz="1400" b="0" i="0" u="none" strike="noStrike" cap="none">
                <a:solidFill>
                  <a:schemeClr val="dk2"/>
                </a:solidFill>
              </a:defRPr>
            </a:lvl2pPr>
            <a:lvl3pPr marL="0" marR="0" lvl="2" indent="0" algn="l" rtl="0">
              <a:spcBef>
                <a:spcPts val="0"/>
              </a:spcBef>
              <a:buNone/>
              <a:defRPr sz="1400" b="0" i="0" u="none" strike="noStrike" cap="none">
                <a:solidFill>
                  <a:schemeClr val="dk2"/>
                </a:solidFill>
              </a:defRPr>
            </a:lvl3pPr>
            <a:lvl4pPr marL="0" marR="0" lvl="3" indent="0" algn="l" rtl="0">
              <a:spcBef>
                <a:spcPts val="0"/>
              </a:spcBef>
              <a:buNone/>
              <a:defRPr sz="1400" b="0" i="0" u="none" strike="noStrike" cap="none">
                <a:solidFill>
                  <a:schemeClr val="dk2"/>
                </a:solidFill>
              </a:defRPr>
            </a:lvl4pPr>
            <a:lvl5pPr marL="0" marR="0" lvl="4" indent="0" algn="l" rtl="0">
              <a:spcBef>
                <a:spcPts val="0"/>
              </a:spcBef>
              <a:buNone/>
              <a:defRPr sz="1400" b="0" i="0" u="none" strike="noStrike" cap="none">
                <a:solidFill>
                  <a:schemeClr val="dk2"/>
                </a:solidFill>
              </a:defRPr>
            </a:lvl5pPr>
            <a:lvl6pPr marL="0" marR="0" lvl="5" indent="0" algn="l" rtl="0">
              <a:spcBef>
                <a:spcPts val="0"/>
              </a:spcBef>
              <a:buNone/>
              <a:defRPr sz="1400" b="0" i="0" u="none" strike="noStrike" cap="none">
                <a:solidFill>
                  <a:schemeClr val="dk2"/>
                </a:solidFill>
              </a:defRPr>
            </a:lvl6pPr>
            <a:lvl7pPr marL="0" marR="0" lvl="6" indent="0" algn="l" rtl="0">
              <a:spcBef>
                <a:spcPts val="0"/>
              </a:spcBef>
              <a:buNone/>
              <a:defRPr sz="1400" b="0" i="0" u="none" strike="noStrike" cap="none">
                <a:solidFill>
                  <a:schemeClr val="dk2"/>
                </a:solidFill>
              </a:defRPr>
            </a:lvl7pPr>
            <a:lvl8pPr marL="0" marR="0" lvl="7" indent="0" algn="l" rtl="0">
              <a:spcBef>
                <a:spcPts val="0"/>
              </a:spcBef>
              <a:buNone/>
              <a:defRPr sz="1400" b="0" i="0" u="none" strike="noStrike" cap="none">
                <a:solidFill>
                  <a:schemeClr val="dk2"/>
                </a:solidFill>
              </a:defRPr>
            </a:lvl8pPr>
            <a:lvl9pPr marL="0" marR="0" lvl="8" indent="0" algn="l" rtl="0">
              <a:spcBef>
                <a:spcPts val="0"/>
              </a:spcBef>
              <a:buNone/>
              <a:defRPr sz="1400" b="0" i="0" u="none" strike="noStrike" cap="none">
                <a:solidFill>
                  <a:schemeClr val="dk2"/>
                </a:solidFill>
              </a:defRPr>
            </a:lvl9pPr>
          </a:lstStyle>
          <a:p>
            <a:endParaRPr/>
          </a:p>
        </p:txBody>
      </p:sp>
      <p:sp>
        <p:nvSpPr>
          <p:cNvPr id="212" name="Shape 212"/>
          <p:cNvSpPr txBox="1">
            <a:spLocks noGrp="1"/>
          </p:cNvSpPr>
          <p:nvPr>
            <p:ph type="body" idx="1"/>
          </p:nvPr>
        </p:nvSpPr>
        <p:spPr>
          <a:xfrm rot="5400000">
            <a:off x="1598701" y="-510805"/>
            <a:ext cx="3887100" cy="5922300"/>
          </a:xfrm>
          <a:prstGeom prst="rect">
            <a:avLst/>
          </a:prstGeom>
          <a:noFill/>
          <a:ln>
            <a:noFill/>
          </a:ln>
        </p:spPr>
        <p:txBody>
          <a:bodyPr lIns="68750" tIns="68750" rIns="68750" bIns="68750" anchor="t"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213" name="Shape 213"/>
          <p:cNvSpPr txBox="1">
            <a:spLocks noGrp="1"/>
          </p:cNvSpPr>
          <p:nvPr>
            <p:ph type="dt" idx="10"/>
          </p:nvPr>
        </p:nvSpPr>
        <p:spPr>
          <a:xfrm>
            <a:off x="6745254" y="4467102"/>
            <a:ext cx="996000" cy="273900"/>
          </a:xfrm>
          <a:prstGeom prst="rect">
            <a:avLst/>
          </a:prstGeom>
          <a:noFill/>
          <a:ln>
            <a:noFill/>
          </a:ln>
        </p:spPr>
        <p:txBody>
          <a:bodyPr lIns="68750" tIns="68750" rIns="68750" bIns="68750" anchor="ctr" anchorCtr="0"/>
          <a:lstStyle>
            <a:lvl1pPr marL="0" marR="0" lvl="0" indent="0" algn="r" rtl="0">
              <a:spcBef>
                <a:spcPts val="0"/>
              </a:spcBef>
              <a:buNone/>
              <a:defRPr sz="700" b="0" i="0" u="none" strike="noStrike" cap="none">
                <a:solidFill>
                  <a:srgbClr val="6C8089"/>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14" name="Shape 214"/>
          <p:cNvSpPr txBox="1">
            <a:spLocks noGrp="1"/>
          </p:cNvSpPr>
          <p:nvPr>
            <p:ph type="ftr" idx="11"/>
          </p:nvPr>
        </p:nvSpPr>
        <p:spPr>
          <a:xfrm>
            <a:off x="581192" y="4463858"/>
            <a:ext cx="5922300" cy="273900"/>
          </a:xfrm>
          <a:prstGeom prst="rect">
            <a:avLst/>
          </a:prstGeom>
          <a:noFill/>
          <a:ln>
            <a:noFill/>
          </a:ln>
        </p:spPr>
        <p:txBody>
          <a:bodyPr lIns="68750" tIns="68750" rIns="68750" bIns="68750" anchor="ctr" anchorCtr="0"/>
          <a:lstStyle>
            <a:lvl1pPr marL="0" marR="0" lvl="0" indent="0" algn="l" rtl="0">
              <a:spcBef>
                <a:spcPts val="0"/>
              </a:spcBef>
              <a:buNone/>
              <a:defRPr sz="700" b="0" i="0" u="none" strike="noStrike" cap="none">
                <a:solidFill>
                  <a:schemeClr val="accent2"/>
                </a:solidFill>
                <a:latin typeface="Cabin"/>
                <a:ea typeface="Cabin"/>
                <a:cs typeface="Cabin"/>
                <a:sym typeface="Cabin"/>
              </a:defRPr>
            </a:lvl1pPr>
            <a:lvl2pPr marL="342900" marR="0" lvl="1" indent="0" algn="l" rtl="0">
              <a:spcBef>
                <a:spcPts val="0"/>
              </a:spcBef>
              <a:buNone/>
              <a:defRPr sz="1400" b="0" i="0" u="none" strike="noStrike" cap="none">
                <a:solidFill>
                  <a:schemeClr val="dk1"/>
                </a:solidFill>
                <a:latin typeface="Cabin"/>
                <a:ea typeface="Cabin"/>
                <a:cs typeface="Cabin"/>
                <a:sym typeface="Cabin"/>
              </a:defRPr>
            </a:lvl2pPr>
            <a:lvl3pPr marL="685800" marR="0" lvl="2" indent="0" algn="l" rtl="0">
              <a:spcBef>
                <a:spcPts val="0"/>
              </a:spcBef>
              <a:buNone/>
              <a:defRPr sz="1400" b="0" i="0" u="none" strike="noStrike" cap="none">
                <a:solidFill>
                  <a:schemeClr val="dk1"/>
                </a:solidFill>
                <a:latin typeface="Cabin"/>
                <a:ea typeface="Cabin"/>
                <a:cs typeface="Cabin"/>
                <a:sym typeface="Cabin"/>
              </a:defRPr>
            </a:lvl3pPr>
            <a:lvl4pPr marL="1028700" marR="0" lvl="3" indent="0" algn="l" rtl="0">
              <a:spcBef>
                <a:spcPts val="0"/>
              </a:spcBef>
              <a:buNone/>
              <a:defRPr sz="1400" b="0" i="0" u="none" strike="noStrike" cap="none">
                <a:solidFill>
                  <a:schemeClr val="dk1"/>
                </a:solidFill>
                <a:latin typeface="Cabin"/>
                <a:ea typeface="Cabin"/>
                <a:cs typeface="Cabin"/>
                <a:sym typeface="Cabin"/>
              </a:defRPr>
            </a:lvl4pPr>
            <a:lvl5pPr marL="1371600" marR="0" lvl="4" indent="0" algn="l" rtl="0">
              <a:spcBef>
                <a:spcPts val="0"/>
              </a:spcBef>
              <a:buNone/>
              <a:defRPr sz="1400" b="0" i="0" u="none" strike="noStrike" cap="none">
                <a:solidFill>
                  <a:schemeClr val="dk1"/>
                </a:solidFill>
                <a:latin typeface="Cabin"/>
                <a:ea typeface="Cabin"/>
                <a:cs typeface="Cabin"/>
                <a:sym typeface="Cabin"/>
              </a:defRPr>
            </a:lvl5pPr>
            <a:lvl6pPr marL="1714500" marR="0" lvl="5" indent="0" algn="l" rtl="0">
              <a:spcBef>
                <a:spcPts val="0"/>
              </a:spcBef>
              <a:buNone/>
              <a:defRPr sz="1400" b="0" i="0" u="none" strike="noStrike" cap="none">
                <a:solidFill>
                  <a:schemeClr val="dk1"/>
                </a:solidFill>
                <a:latin typeface="Cabin"/>
                <a:ea typeface="Cabin"/>
                <a:cs typeface="Cabin"/>
                <a:sym typeface="Cabin"/>
              </a:defRPr>
            </a:lvl6pPr>
            <a:lvl7pPr marL="2070100" marR="0" lvl="6" indent="0" algn="l" rtl="0">
              <a:spcBef>
                <a:spcPts val="0"/>
              </a:spcBef>
              <a:buNone/>
              <a:defRPr sz="1400" b="0" i="0" u="none" strike="noStrike" cap="none">
                <a:solidFill>
                  <a:schemeClr val="dk1"/>
                </a:solidFill>
                <a:latin typeface="Cabin"/>
                <a:ea typeface="Cabin"/>
                <a:cs typeface="Cabin"/>
                <a:sym typeface="Cabin"/>
              </a:defRPr>
            </a:lvl7pPr>
            <a:lvl8pPr marL="2413000" marR="0" lvl="7" indent="0" algn="l" rtl="0">
              <a:spcBef>
                <a:spcPts val="0"/>
              </a:spcBef>
              <a:buNone/>
              <a:defRPr sz="1400" b="0" i="0" u="none" strike="noStrike" cap="none">
                <a:solidFill>
                  <a:schemeClr val="dk1"/>
                </a:solidFill>
                <a:latin typeface="Cabin"/>
                <a:ea typeface="Cabin"/>
                <a:cs typeface="Cabin"/>
                <a:sym typeface="Cabin"/>
              </a:defRPr>
            </a:lvl8pPr>
            <a:lvl9pPr marL="2755900" marR="0" lvl="8" indent="0" algn="l" rtl="0">
              <a:spcBef>
                <a:spcPts val="0"/>
              </a:spcBef>
              <a:buNone/>
              <a:defRPr sz="1400" b="0" i="0" u="none" strike="noStrike" cap="none">
                <a:solidFill>
                  <a:schemeClr val="dk1"/>
                </a:solidFill>
                <a:latin typeface="Cabin"/>
                <a:ea typeface="Cabin"/>
                <a:cs typeface="Cabin"/>
                <a:sym typeface="Cabin"/>
              </a:defRPr>
            </a:lvl9pPr>
          </a:lstStyle>
          <a:p>
            <a:endParaRPr/>
          </a:p>
        </p:txBody>
      </p:sp>
      <p:sp>
        <p:nvSpPr>
          <p:cNvPr id="215" name="Shape 215"/>
          <p:cNvSpPr txBox="1">
            <a:spLocks noGrp="1"/>
          </p:cNvSpPr>
          <p:nvPr>
            <p:ph type="sldNum" idx="12"/>
          </p:nvPr>
        </p:nvSpPr>
        <p:spPr>
          <a:xfrm>
            <a:off x="7834961" y="4467102"/>
            <a:ext cx="8730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rgbClr val="6C8089"/>
                </a:solidFill>
                <a:latin typeface="Cabin"/>
                <a:ea typeface="Cabin"/>
                <a:cs typeface="Cabin"/>
                <a:sym typeface="Cabin"/>
              </a:rPr>
              <a:t>‹#›</a:t>
            </a:fld>
            <a:endParaRPr lang="en" sz="700" b="0" i="0" u="none" strike="noStrike" cap="none">
              <a:solidFill>
                <a:srgbClr val="6C8089"/>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p:nvPr/>
        </p:nvSpPr>
        <p:spPr>
          <a:xfrm>
            <a:off x="0" y="569214"/>
            <a:ext cx="2582700" cy="3998100"/>
          </a:xfrm>
          <a:prstGeom prst="rect">
            <a:avLst/>
          </a:prstGeom>
          <a:solidFill>
            <a:schemeClr val="accent1"/>
          </a:solidFill>
          <a:ln>
            <a:noFill/>
          </a:ln>
        </p:spPr>
        <p:txBody>
          <a:bodyPr lIns="68575" tIns="68575" rIns="68575" bIns="68575" anchor="ctr" anchorCtr="0">
            <a:noAutofit/>
          </a:bodyPr>
          <a:lstStyle/>
          <a:p>
            <a:pPr lvl="0">
              <a:spcBef>
                <a:spcPts val="0"/>
              </a:spcBef>
              <a:buNone/>
            </a:pPr>
            <a:endParaRPr/>
          </a:p>
        </p:txBody>
      </p:sp>
      <p:sp>
        <p:nvSpPr>
          <p:cNvPr id="52" name="Shape 52"/>
          <p:cNvSpPr txBox="1">
            <a:spLocks noGrp="1"/>
          </p:cNvSpPr>
          <p:nvPr>
            <p:ph type="title"/>
          </p:nvPr>
        </p:nvSpPr>
        <p:spPr>
          <a:xfrm>
            <a:off x="189689" y="842877"/>
            <a:ext cx="2210700" cy="3450900"/>
          </a:xfrm>
          <a:prstGeom prst="rect">
            <a:avLst/>
          </a:prstGeom>
          <a:noFill/>
          <a:ln>
            <a:noFill/>
          </a:ln>
        </p:spPr>
        <p:txBody>
          <a:bodyPr lIns="68575" tIns="68575" rIns="68575" bIns="68575" anchor="ctr" anchorCtr="0"/>
          <a:lstStyle>
            <a:lvl1pPr marL="0" marR="0" lvl="0" indent="0" algn="l" rtl="0">
              <a:lnSpc>
                <a:spcPct val="90000"/>
              </a:lnSpc>
              <a:spcBef>
                <a:spcPts val="0"/>
              </a:spcBef>
              <a:buClr>
                <a:srgbClr val="FFFFFF"/>
              </a:buClr>
              <a:buSzPct val="40740"/>
              <a:buFont typeface="Corbel"/>
              <a:buNone/>
              <a:defRPr sz="2700" b="0" i="0" u="none" strike="noStrike" cap="none">
                <a:solidFill>
                  <a:srgbClr val="FFFFFF"/>
                </a:solidFill>
                <a:latin typeface="Corbel"/>
                <a:ea typeface="Corbel"/>
                <a:cs typeface="Corbel"/>
                <a:sym typeface="Corbel"/>
              </a:defRPr>
            </a:lvl1pPr>
            <a:lvl2pPr lvl="1" indent="0" rtl="0">
              <a:spcBef>
                <a:spcPts val="0"/>
              </a:spcBef>
              <a:buSzPct val="78571"/>
              <a:buNone/>
              <a:defRPr sz="1400"/>
            </a:lvl2pPr>
            <a:lvl3pPr lvl="2" indent="0" rtl="0">
              <a:spcBef>
                <a:spcPts val="0"/>
              </a:spcBef>
              <a:buSzPct val="78571"/>
              <a:buNone/>
              <a:defRPr sz="1400"/>
            </a:lvl3pPr>
            <a:lvl4pPr lvl="3" indent="0" rtl="0">
              <a:spcBef>
                <a:spcPts val="0"/>
              </a:spcBef>
              <a:buSzPct val="78571"/>
              <a:buNone/>
              <a:defRPr sz="1400"/>
            </a:lvl4pPr>
            <a:lvl5pPr lvl="4" indent="0" rtl="0">
              <a:spcBef>
                <a:spcPts val="0"/>
              </a:spcBef>
              <a:buSzPct val="78571"/>
              <a:buNone/>
              <a:defRPr sz="1400"/>
            </a:lvl5pPr>
            <a:lvl6pPr lvl="5" indent="0" rtl="0">
              <a:spcBef>
                <a:spcPts val="0"/>
              </a:spcBef>
              <a:buSzPct val="78571"/>
              <a:buNone/>
              <a:defRPr sz="1400"/>
            </a:lvl6pPr>
            <a:lvl7pPr lvl="6" indent="0" rtl="0">
              <a:spcBef>
                <a:spcPts val="0"/>
              </a:spcBef>
              <a:buSzPct val="78571"/>
              <a:buNone/>
              <a:defRPr sz="1400"/>
            </a:lvl7pPr>
            <a:lvl8pPr lvl="7" indent="0" rtl="0">
              <a:spcBef>
                <a:spcPts val="0"/>
              </a:spcBef>
              <a:buSzPct val="78571"/>
              <a:buNone/>
              <a:defRPr sz="1400"/>
            </a:lvl8pPr>
            <a:lvl9pPr lvl="8" indent="0" rtl="0">
              <a:spcBef>
                <a:spcPts val="0"/>
              </a:spcBef>
              <a:buSzPct val="78571"/>
              <a:buNone/>
              <a:defRPr sz="1400"/>
            </a:lvl9pPr>
          </a:lstStyle>
          <a:p>
            <a:endParaRPr/>
          </a:p>
        </p:txBody>
      </p:sp>
      <p:sp>
        <p:nvSpPr>
          <p:cNvPr id="53" name="Shape 53"/>
          <p:cNvSpPr/>
          <p:nvPr/>
        </p:nvSpPr>
        <p:spPr>
          <a:xfrm>
            <a:off x="8861898" y="569214"/>
            <a:ext cx="288000" cy="3998100"/>
          </a:xfrm>
          <a:prstGeom prst="rect">
            <a:avLst/>
          </a:prstGeom>
          <a:solidFill>
            <a:srgbClr val="C8C8C8">
              <a:alpha val="49800"/>
            </a:srgbClr>
          </a:solidFill>
          <a:ln>
            <a:noFill/>
          </a:ln>
        </p:spPr>
        <p:txBody>
          <a:bodyPr lIns="68575" tIns="68575" rIns="68575" bIns="68575" anchor="ctr" anchorCtr="0">
            <a:noAutofit/>
          </a:bodyPr>
          <a:lstStyle/>
          <a:p>
            <a:pPr lvl="0">
              <a:spcBef>
                <a:spcPts val="0"/>
              </a:spcBef>
              <a:buNone/>
            </a:pPr>
            <a:endParaRPr/>
          </a:p>
        </p:txBody>
      </p:sp>
      <p:sp>
        <p:nvSpPr>
          <p:cNvPr id="54" name="Shape 54"/>
          <p:cNvSpPr txBox="1">
            <a:spLocks noGrp="1"/>
          </p:cNvSpPr>
          <p:nvPr>
            <p:ph type="body" idx="1"/>
          </p:nvPr>
        </p:nvSpPr>
        <p:spPr>
          <a:xfrm>
            <a:off x="2901950" y="648081"/>
            <a:ext cx="5486400" cy="3840600"/>
          </a:xfrm>
          <a:prstGeom prst="rect">
            <a:avLst/>
          </a:prstGeom>
          <a:noFill/>
          <a:ln>
            <a:noFill/>
          </a:ln>
        </p:spPr>
        <p:txBody>
          <a:bodyPr lIns="68575" tIns="68575" rIns="68575" bIns="68575" anchor="ctr" anchorCtr="0"/>
          <a:lstStyle>
            <a:lvl1pPr marL="139700" marR="0" lvl="0" indent="-38100" algn="l" rtl="0">
              <a:lnSpc>
                <a:spcPct val="90000"/>
              </a:lnSpc>
              <a:spcBef>
                <a:spcPts val="900"/>
              </a:spcBef>
              <a:buClr>
                <a:schemeClr val="accent1"/>
              </a:buClr>
              <a:buSzPct val="100000"/>
              <a:buFont typeface="Noto Sans Symbols"/>
              <a:buChar char="⚫"/>
              <a:defRPr sz="1500" b="0" i="0" u="none" strike="noStrike" cap="none">
                <a:solidFill>
                  <a:srgbClr val="595959"/>
                </a:solidFill>
                <a:latin typeface="Corbel"/>
                <a:ea typeface="Corbel"/>
                <a:cs typeface="Corbel"/>
                <a:sym typeface="Corbel"/>
              </a:defRPr>
            </a:lvl1pPr>
            <a:lvl2pPr marL="520700" marR="0" lvl="1" indent="-63500" algn="l" rtl="0">
              <a:lnSpc>
                <a:spcPct val="90000"/>
              </a:lnSpc>
              <a:spcBef>
                <a:spcPts val="200"/>
              </a:spcBef>
              <a:spcAft>
                <a:spcPts val="200"/>
              </a:spcAft>
              <a:buClr>
                <a:schemeClr val="accent1"/>
              </a:buClr>
              <a:buSzPct val="100000"/>
              <a:buFont typeface="Noto Sans Symbols"/>
              <a:buChar char="⚫"/>
              <a:defRPr sz="1400" b="0" i="0" u="none" strike="noStrike" cap="none">
                <a:solidFill>
                  <a:srgbClr val="595959"/>
                </a:solidFill>
                <a:latin typeface="Corbel"/>
                <a:ea typeface="Corbel"/>
                <a:cs typeface="Corbel"/>
                <a:sym typeface="Corbel"/>
              </a:defRPr>
            </a:lvl2pPr>
            <a:lvl3pPr marL="863600" marR="0" lvl="2" indent="-76200" algn="l" rtl="0">
              <a:lnSpc>
                <a:spcPct val="90000"/>
              </a:lnSpc>
              <a:spcBef>
                <a:spcPts val="200"/>
              </a:spcBef>
              <a:spcAft>
                <a:spcPts val="200"/>
              </a:spcAft>
              <a:buClr>
                <a:schemeClr val="accent1"/>
              </a:buClr>
              <a:buSzPct val="100000"/>
              <a:buFont typeface="Noto Sans Symbols"/>
              <a:buChar char="⚫"/>
              <a:defRPr sz="1200" b="0" i="0" u="none" strike="noStrike" cap="none">
                <a:solidFill>
                  <a:srgbClr val="595959"/>
                </a:solidFill>
                <a:latin typeface="Corbel"/>
                <a:ea typeface="Corbel"/>
                <a:cs typeface="Corbel"/>
                <a:sym typeface="Corbel"/>
              </a:defRPr>
            </a:lvl3pPr>
            <a:lvl4pPr marL="1206500" marR="0" lvl="3"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4pPr>
            <a:lvl5pPr marL="1549400" marR="0" lvl="4" indent="-762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5pPr>
            <a:lvl6pPr marL="1892300" marR="0" lvl="5"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6pPr>
            <a:lvl7pPr marL="2235200" marR="0" lvl="6"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7pPr>
            <a:lvl8pPr marL="2578100" marR="0" lvl="7"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8pPr>
            <a:lvl9pPr marL="2921000" marR="0" lvl="8" indent="-114300" algn="l" rtl="0">
              <a:lnSpc>
                <a:spcPct val="90000"/>
              </a:lnSpc>
              <a:spcBef>
                <a:spcPts val="200"/>
              </a:spcBef>
              <a:spcAft>
                <a:spcPts val="200"/>
              </a:spcAft>
              <a:buClr>
                <a:schemeClr val="accent1"/>
              </a:buClr>
              <a:buSzPct val="1000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55" name="Shape 55"/>
          <p:cNvSpPr txBox="1">
            <a:spLocks noGrp="1"/>
          </p:cNvSpPr>
          <p:nvPr>
            <p:ph type="dt" idx="10"/>
          </p:nvPr>
        </p:nvSpPr>
        <p:spPr>
          <a:xfrm>
            <a:off x="196848" y="4767262"/>
            <a:ext cx="2057400" cy="273900"/>
          </a:xfrm>
          <a:prstGeom prst="rect">
            <a:avLst/>
          </a:prstGeom>
          <a:noFill/>
          <a:ln>
            <a:noFill/>
          </a:ln>
        </p:spPr>
        <p:txBody>
          <a:bodyPr lIns="68575" tIns="68575" rIns="68575" bIns="68575" anchor="ctr" anchorCtr="0"/>
          <a:lstStyle>
            <a:lvl1pPr marL="0" marR="0" lvl="0" indent="0" algn="l" rtl="0">
              <a:spcBef>
                <a:spcPts val="0"/>
              </a:spcBef>
              <a:buSzPct val="137500"/>
              <a:buNone/>
              <a:defRPr sz="800" b="0" i="0" u="none" strike="noStrike" cap="none">
                <a:solidFill>
                  <a:srgbClr val="7F7F7F"/>
                </a:solidFill>
                <a:latin typeface="Corbel"/>
                <a:ea typeface="Corbel"/>
                <a:cs typeface="Corbel"/>
                <a:sym typeface="Corbel"/>
              </a:defRPr>
            </a:lvl1pPr>
            <a:lvl2pPr marL="342900" marR="0" lvl="1" indent="0" algn="l" rtl="0">
              <a:spcBef>
                <a:spcPts val="0"/>
              </a:spcBef>
              <a:buSzPct val="78571"/>
              <a:buNone/>
              <a:defRPr sz="1400" b="0" i="0" u="none" strike="noStrike" cap="none">
                <a:solidFill>
                  <a:schemeClr val="dk1"/>
                </a:solidFill>
                <a:latin typeface="Corbel"/>
                <a:ea typeface="Corbel"/>
                <a:cs typeface="Corbel"/>
                <a:sym typeface="Corbel"/>
              </a:defRPr>
            </a:lvl2pPr>
            <a:lvl3pPr marL="685800" marR="0" lvl="2" indent="0" algn="l" rtl="0">
              <a:spcBef>
                <a:spcPts val="0"/>
              </a:spcBef>
              <a:buSzPct val="78571"/>
              <a:buNone/>
              <a:defRPr sz="1400" b="0" i="0" u="none" strike="noStrike" cap="none">
                <a:solidFill>
                  <a:schemeClr val="dk1"/>
                </a:solidFill>
                <a:latin typeface="Corbel"/>
                <a:ea typeface="Corbel"/>
                <a:cs typeface="Corbel"/>
                <a:sym typeface="Corbel"/>
              </a:defRPr>
            </a:lvl3pPr>
            <a:lvl4pPr marL="1028700" marR="0" lvl="3" indent="0" algn="l" rtl="0">
              <a:spcBef>
                <a:spcPts val="0"/>
              </a:spcBef>
              <a:buSzPct val="78571"/>
              <a:buNone/>
              <a:defRPr sz="1400" b="0" i="0" u="none" strike="noStrike" cap="none">
                <a:solidFill>
                  <a:schemeClr val="dk1"/>
                </a:solidFill>
                <a:latin typeface="Corbel"/>
                <a:ea typeface="Corbel"/>
                <a:cs typeface="Corbel"/>
                <a:sym typeface="Corbel"/>
              </a:defRPr>
            </a:lvl4pPr>
            <a:lvl5pPr marL="1371600" marR="0" lvl="4" indent="0" algn="l" rtl="0">
              <a:spcBef>
                <a:spcPts val="0"/>
              </a:spcBef>
              <a:buSzPct val="78571"/>
              <a:buNone/>
              <a:defRPr sz="1400" b="0" i="0" u="none" strike="noStrike" cap="none">
                <a:solidFill>
                  <a:schemeClr val="dk1"/>
                </a:solidFill>
                <a:latin typeface="Corbel"/>
                <a:ea typeface="Corbel"/>
                <a:cs typeface="Corbel"/>
                <a:sym typeface="Corbel"/>
              </a:defRPr>
            </a:lvl5pPr>
            <a:lvl6pPr marL="1714500" marR="0" lvl="5" indent="0" algn="l" rtl="0">
              <a:spcBef>
                <a:spcPts val="0"/>
              </a:spcBef>
              <a:buSzPct val="78571"/>
              <a:buNone/>
              <a:defRPr sz="1400" b="0" i="0" u="none" strike="noStrike" cap="none">
                <a:solidFill>
                  <a:schemeClr val="dk1"/>
                </a:solidFill>
                <a:latin typeface="Corbel"/>
                <a:ea typeface="Corbel"/>
                <a:cs typeface="Corbel"/>
                <a:sym typeface="Corbel"/>
              </a:defRPr>
            </a:lvl6pPr>
            <a:lvl7pPr marL="2057400" marR="0" lvl="6" indent="0" algn="l" rtl="0">
              <a:spcBef>
                <a:spcPts val="0"/>
              </a:spcBef>
              <a:buSzPct val="78571"/>
              <a:buNone/>
              <a:defRPr sz="1400" b="0" i="0" u="none" strike="noStrike" cap="none">
                <a:solidFill>
                  <a:schemeClr val="dk1"/>
                </a:solidFill>
                <a:latin typeface="Corbel"/>
                <a:ea typeface="Corbel"/>
                <a:cs typeface="Corbel"/>
                <a:sym typeface="Corbel"/>
              </a:defRPr>
            </a:lvl7pPr>
            <a:lvl8pPr marL="2400300" marR="0" lvl="7" indent="0" algn="l" rtl="0">
              <a:spcBef>
                <a:spcPts val="0"/>
              </a:spcBef>
              <a:buSzPct val="78571"/>
              <a:buNone/>
              <a:defRPr sz="1400" b="0" i="0" u="none" strike="noStrike" cap="none">
                <a:solidFill>
                  <a:schemeClr val="dk1"/>
                </a:solidFill>
                <a:latin typeface="Corbel"/>
                <a:ea typeface="Corbel"/>
                <a:cs typeface="Corbel"/>
                <a:sym typeface="Corbel"/>
              </a:defRPr>
            </a:lvl8pPr>
            <a:lvl9pPr marL="2743200" marR="0" lvl="8" indent="0" algn="l" rtl="0">
              <a:spcBef>
                <a:spcPts val="0"/>
              </a:spcBef>
              <a:buSzPct val="78571"/>
              <a:buNone/>
              <a:defRPr sz="1400" b="0" i="0" u="none" strike="noStrike" cap="none">
                <a:solidFill>
                  <a:schemeClr val="dk1"/>
                </a:solidFill>
                <a:latin typeface="Corbel"/>
                <a:ea typeface="Corbel"/>
                <a:cs typeface="Corbel"/>
                <a:sym typeface="Corbel"/>
              </a:defRPr>
            </a:lvl9pPr>
          </a:lstStyle>
          <a:p>
            <a:endParaRPr/>
          </a:p>
        </p:txBody>
      </p:sp>
      <p:sp>
        <p:nvSpPr>
          <p:cNvPr id="56" name="Shape 56"/>
          <p:cNvSpPr txBox="1">
            <a:spLocks noGrp="1"/>
          </p:cNvSpPr>
          <p:nvPr>
            <p:ph type="ftr" idx="11"/>
          </p:nvPr>
        </p:nvSpPr>
        <p:spPr>
          <a:xfrm>
            <a:off x="2901950" y="4767262"/>
            <a:ext cx="4433700" cy="273900"/>
          </a:xfrm>
          <a:prstGeom prst="rect">
            <a:avLst/>
          </a:prstGeom>
          <a:noFill/>
          <a:ln>
            <a:noFill/>
          </a:ln>
        </p:spPr>
        <p:txBody>
          <a:bodyPr lIns="68575" tIns="68575" rIns="68575" bIns="68575" anchor="ctr" anchorCtr="0"/>
          <a:lstStyle>
            <a:lvl1pPr marL="0" marR="0" lvl="0" indent="0" algn="l" rtl="0">
              <a:spcBef>
                <a:spcPts val="0"/>
              </a:spcBef>
              <a:buSzPct val="137500"/>
              <a:buNone/>
              <a:defRPr sz="800" b="0" i="0" u="none" strike="noStrike" cap="none">
                <a:solidFill>
                  <a:srgbClr val="7F7F7F"/>
                </a:solidFill>
                <a:latin typeface="Corbel"/>
                <a:ea typeface="Corbel"/>
                <a:cs typeface="Corbel"/>
                <a:sym typeface="Corbel"/>
              </a:defRPr>
            </a:lvl1pPr>
            <a:lvl2pPr marL="342900" marR="0" lvl="1" indent="0" algn="l" rtl="0">
              <a:spcBef>
                <a:spcPts val="0"/>
              </a:spcBef>
              <a:buSzPct val="78571"/>
              <a:buNone/>
              <a:defRPr sz="1400" b="0" i="0" u="none" strike="noStrike" cap="none">
                <a:solidFill>
                  <a:schemeClr val="dk1"/>
                </a:solidFill>
                <a:latin typeface="Corbel"/>
                <a:ea typeface="Corbel"/>
                <a:cs typeface="Corbel"/>
                <a:sym typeface="Corbel"/>
              </a:defRPr>
            </a:lvl2pPr>
            <a:lvl3pPr marL="685800" marR="0" lvl="2" indent="0" algn="l" rtl="0">
              <a:spcBef>
                <a:spcPts val="0"/>
              </a:spcBef>
              <a:buSzPct val="78571"/>
              <a:buNone/>
              <a:defRPr sz="1400" b="0" i="0" u="none" strike="noStrike" cap="none">
                <a:solidFill>
                  <a:schemeClr val="dk1"/>
                </a:solidFill>
                <a:latin typeface="Corbel"/>
                <a:ea typeface="Corbel"/>
                <a:cs typeface="Corbel"/>
                <a:sym typeface="Corbel"/>
              </a:defRPr>
            </a:lvl3pPr>
            <a:lvl4pPr marL="1028700" marR="0" lvl="3" indent="0" algn="l" rtl="0">
              <a:spcBef>
                <a:spcPts val="0"/>
              </a:spcBef>
              <a:buSzPct val="78571"/>
              <a:buNone/>
              <a:defRPr sz="1400" b="0" i="0" u="none" strike="noStrike" cap="none">
                <a:solidFill>
                  <a:schemeClr val="dk1"/>
                </a:solidFill>
                <a:latin typeface="Corbel"/>
                <a:ea typeface="Corbel"/>
                <a:cs typeface="Corbel"/>
                <a:sym typeface="Corbel"/>
              </a:defRPr>
            </a:lvl4pPr>
            <a:lvl5pPr marL="1371600" marR="0" lvl="4" indent="0" algn="l" rtl="0">
              <a:spcBef>
                <a:spcPts val="0"/>
              </a:spcBef>
              <a:buSzPct val="78571"/>
              <a:buNone/>
              <a:defRPr sz="1400" b="0" i="0" u="none" strike="noStrike" cap="none">
                <a:solidFill>
                  <a:schemeClr val="dk1"/>
                </a:solidFill>
                <a:latin typeface="Corbel"/>
                <a:ea typeface="Corbel"/>
                <a:cs typeface="Corbel"/>
                <a:sym typeface="Corbel"/>
              </a:defRPr>
            </a:lvl5pPr>
            <a:lvl6pPr marL="1714500" marR="0" lvl="5" indent="0" algn="l" rtl="0">
              <a:spcBef>
                <a:spcPts val="0"/>
              </a:spcBef>
              <a:buSzPct val="78571"/>
              <a:buNone/>
              <a:defRPr sz="1400" b="0" i="0" u="none" strike="noStrike" cap="none">
                <a:solidFill>
                  <a:schemeClr val="dk1"/>
                </a:solidFill>
                <a:latin typeface="Corbel"/>
                <a:ea typeface="Corbel"/>
                <a:cs typeface="Corbel"/>
                <a:sym typeface="Corbel"/>
              </a:defRPr>
            </a:lvl6pPr>
            <a:lvl7pPr marL="2057400" marR="0" lvl="6" indent="0" algn="l" rtl="0">
              <a:spcBef>
                <a:spcPts val="0"/>
              </a:spcBef>
              <a:buSzPct val="78571"/>
              <a:buNone/>
              <a:defRPr sz="1400" b="0" i="0" u="none" strike="noStrike" cap="none">
                <a:solidFill>
                  <a:schemeClr val="dk1"/>
                </a:solidFill>
                <a:latin typeface="Corbel"/>
                <a:ea typeface="Corbel"/>
                <a:cs typeface="Corbel"/>
                <a:sym typeface="Corbel"/>
              </a:defRPr>
            </a:lvl7pPr>
            <a:lvl8pPr marL="2400300" marR="0" lvl="7" indent="0" algn="l" rtl="0">
              <a:spcBef>
                <a:spcPts val="0"/>
              </a:spcBef>
              <a:buSzPct val="78571"/>
              <a:buNone/>
              <a:defRPr sz="1400" b="0" i="0" u="none" strike="noStrike" cap="none">
                <a:solidFill>
                  <a:schemeClr val="dk1"/>
                </a:solidFill>
                <a:latin typeface="Corbel"/>
                <a:ea typeface="Corbel"/>
                <a:cs typeface="Corbel"/>
                <a:sym typeface="Corbel"/>
              </a:defRPr>
            </a:lvl8pPr>
            <a:lvl9pPr marL="2743200" marR="0" lvl="8" indent="0" algn="l" rtl="0">
              <a:spcBef>
                <a:spcPts val="0"/>
              </a:spcBef>
              <a:buSzPct val="78571"/>
              <a:buNone/>
              <a:defRPr sz="1400" b="0" i="0" u="none" strike="noStrike" cap="none">
                <a:solidFill>
                  <a:schemeClr val="dk1"/>
                </a:solidFill>
                <a:latin typeface="Corbel"/>
                <a:ea typeface="Corbel"/>
                <a:cs typeface="Corbel"/>
                <a:sym typeface="Corbel"/>
              </a:defRPr>
            </a:lvl9pPr>
          </a:lstStyle>
          <a:p>
            <a:endParaRPr/>
          </a:p>
        </p:txBody>
      </p:sp>
      <p:sp>
        <p:nvSpPr>
          <p:cNvPr id="57" name="Shape 57"/>
          <p:cNvSpPr txBox="1">
            <a:spLocks noGrp="1"/>
          </p:cNvSpPr>
          <p:nvPr>
            <p:ph type="sldNum" idx="12"/>
          </p:nvPr>
        </p:nvSpPr>
        <p:spPr>
          <a:xfrm>
            <a:off x="7975601" y="4767262"/>
            <a:ext cx="11481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1" i="0" u="none" strike="noStrike" cap="none">
                <a:solidFill>
                  <a:schemeClr val="accent1"/>
                </a:solidFill>
                <a:latin typeface="Corbel"/>
                <a:ea typeface="Corbel"/>
                <a:cs typeface="Corbel"/>
                <a:sym typeface="Corbel"/>
              </a:rPr>
              <a:t>‹#›</a:t>
            </a:fld>
            <a:endParaRPr lang="en" sz="900" b="1" i="0" u="none" strike="noStrike" cap="none">
              <a:solidFill>
                <a:schemeClr val="accent1"/>
              </a:solidFill>
              <a:latin typeface="Corbel"/>
              <a:ea typeface="Corbel"/>
              <a:cs typeface="Corbel"/>
              <a:sym typeface="Corbe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35893" y="528843"/>
            <a:ext cx="8272200" cy="892200"/>
          </a:xfrm>
          <a:prstGeom prst="rect">
            <a:avLst/>
          </a:prstGeom>
          <a:noFill/>
          <a:ln>
            <a:noFill/>
          </a:ln>
        </p:spPr>
        <p:txBody>
          <a:bodyPr lIns="68750" tIns="68750" rIns="68750" bIns="68750" anchor="b" anchorCtr="0"/>
          <a:lstStyle>
            <a:lvl1pPr marL="0" marR="0" lvl="0" indent="0" algn="l" rtl="0">
              <a:spcBef>
                <a:spcPts val="0"/>
              </a:spcBef>
              <a:buClr>
                <a:schemeClr val="lt1"/>
              </a:buClr>
              <a:buSzPct val="52380"/>
              <a:buFont typeface="Cabin"/>
              <a:buNone/>
              <a:defRPr sz="2100" b="0" i="0" u="none" strike="noStrike" cap="none">
                <a:solidFill>
                  <a:schemeClr val="lt1"/>
                </a:solidFill>
                <a:latin typeface="Cabin"/>
                <a:ea typeface="Cabin"/>
                <a:cs typeface="Cabin"/>
                <a:sym typeface="Cabin"/>
              </a:defRPr>
            </a:lvl1pPr>
            <a:lvl2pPr marL="0" marR="0" lvl="1" indent="0" algn="l" rtl="0">
              <a:spcBef>
                <a:spcPts val="0"/>
              </a:spcBef>
              <a:buSzPct val="78571"/>
              <a:buNone/>
              <a:defRPr sz="1400" b="0" i="0" u="none" strike="noStrike" cap="none">
                <a:solidFill>
                  <a:schemeClr val="dk2"/>
                </a:solidFill>
              </a:defRPr>
            </a:lvl2pPr>
            <a:lvl3pPr marL="0" marR="0" lvl="2" indent="0" algn="l" rtl="0">
              <a:spcBef>
                <a:spcPts val="0"/>
              </a:spcBef>
              <a:buSzPct val="78571"/>
              <a:buNone/>
              <a:defRPr sz="1400" b="0" i="0" u="none" strike="noStrike" cap="none">
                <a:solidFill>
                  <a:schemeClr val="dk2"/>
                </a:solidFill>
              </a:defRPr>
            </a:lvl3pPr>
            <a:lvl4pPr marL="0" marR="0" lvl="3" indent="0" algn="l" rtl="0">
              <a:spcBef>
                <a:spcPts val="0"/>
              </a:spcBef>
              <a:buSzPct val="78571"/>
              <a:buNone/>
              <a:defRPr sz="1400" b="0" i="0" u="none" strike="noStrike" cap="none">
                <a:solidFill>
                  <a:schemeClr val="dk2"/>
                </a:solidFill>
              </a:defRPr>
            </a:lvl4pPr>
            <a:lvl5pPr marL="0" marR="0" lvl="4" indent="0" algn="l" rtl="0">
              <a:spcBef>
                <a:spcPts val="0"/>
              </a:spcBef>
              <a:buSzPct val="78571"/>
              <a:buNone/>
              <a:defRPr sz="1400" b="0" i="0" u="none" strike="noStrike" cap="none">
                <a:solidFill>
                  <a:schemeClr val="dk2"/>
                </a:solidFill>
              </a:defRPr>
            </a:lvl5pPr>
            <a:lvl6pPr marL="0" marR="0" lvl="5" indent="0" algn="l" rtl="0">
              <a:spcBef>
                <a:spcPts val="0"/>
              </a:spcBef>
              <a:buSzPct val="78571"/>
              <a:buNone/>
              <a:defRPr sz="1400" b="0" i="0" u="none" strike="noStrike" cap="none">
                <a:solidFill>
                  <a:schemeClr val="dk2"/>
                </a:solidFill>
              </a:defRPr>
            </a:lvl6pPr>
            <a:lvl7pPr marL="0" marR="0" lvl="6" indent="0" algn="l" rtl="0">
              <a:spcBef>
                <a:spcPts val="0"/>
              </a:spcBef>
              <a:buSzPct val="78571"/>
              <a:buNone/>
              <a:defRPr sz="1400" b="0" i="0" u="none" strike="noStrike" cap="none">
                <a:solidFill>
                  <a:schemeClr val="dk2"/>
                </a:solidFill>
              </a:defRPr>
            </a:lvl7pPr>
            <a:lvl8pPr marL="0" marR="0" lvl="7" indent="0" algn="l" rtl="0">
              <a:spcBef>
                <a:spcPts val="0"/>
              </a:spcBef>
              <a:buSzPct val="78571"/>
              <a:buNone/>
              <a:defRPr sz="1400" b="0" i="0" u="none" strike="noStrike" cap="none">
                <a:solidFill>
                  <a:schemeClr val="dk2"/>
                </a:solidFill>
              </a:defRPr>
            </a:lvl8pPr>
            <a:lvl9pPr marL="0" marR="0" lvl="8" indent="0" algn="l" rtl="0">
              <a:spcBef>
                <a:spcPts val="0"/>
              </a:spcBef>
              <a:buSzPct val="78571"/>
              <a:buNone/>
              <a:defRPr sz="1400" b="0" i="0" u="none" strike="noStrike" cap="none">
                <a:solidFill>
                  <a:schemeClr val="dk2"/>
                </a:solidFill>
              </a:defRPr>
            </a:lvl9pPr>
          </a:lstStyle>
          <a:p>
            <a:endParaRPr/>
          </a:p>
        </p:txBody>
      </p:sp>
      <p:sp>
        <p:nvSpPr>
          <p:cNvPr id="131" name="Shape 131"/>
          <p:cNvSpPr txBox="1">
            <a:spLocks noGrp="1"/>
          </p:cNvSpPr>
          <p:nvPr>
            <p:ph type="body" idx="1"/>
          </p:nvPr>
        </p:nvSpPr>
        <p:spPr>
          <a:xfrm>
            <a:off x="435893" y="1752002"/>
            <a:ext cx="8272200" cy="2642099"/>
          </a:xfrm>
          <a:prstGeom prst="rect">
            <a:avLst/>
          </a:prstGeom>
          <a:noFill/>
          <a:ln>
            <a:noFill/>
          </a:ln>
        </p:spPr>
        <p:txBody>
          <a:bodyPr lIns="68750" tIns="68750" rIns="68750" bIns="68750" anchor="ctr" anchorCtr="0"/>
          <a:lstStyle>
            <a:lvl1pPr marL="228600" marR="0" lvl="0" indent="-152400" algn="l" rtl="0">
              <a:spcBef>
                <a:spcPts val="300"/>
              </a:spcBef>
              <a:spcAft>
                <a:spcPts val="500"/>
              </a:spcAft>
              <a:buClr>
                <a:schemeClr val="accent2"/>
              </a:buClr>
              <a:buSzPct val="92857"/>
              <a:buFont typeface="Noto Sans Symbols"/>
              <a:buChar char="◼"/>
              <a:defRPr sz="1400" b="0" i="0" u="none" strike="noStrike" cap="none">
                <a:solidFill>
                  <a:schemeClr val="dk2"/>
                </a:solidFill>
                <a:latin typeface="Cabin"/>
                <a:ea typeface="Cabin"/>
                <a:cs typeface="Cabin"/>
                <a:sym typeface="Cabin"/>
              </a:defRPr>
            </a:lvl1pPr>
            <a:lvl2pPr marL="482600" marR="0" lvl="1" indent="-177800" algn="l" rtl="0">
              <a:spcBef>
                <a:spcPts val="200"/>
              </a:spcBef>
              <a:spcAft>
                <a:spcPts val="500"/>
              </a:spcAft>
              <a:buClr>
                <a:schemeClr val="accent2"/>
              </a:buClr>
              <a:buSzPct val="100000"/>
              <a:buFont typeface="Noto Sans Symbols"/>
              <a:buChar char="◼"/>
              <a:defRPr sz="1100" b="0" i="0" u="none" strike="noStrike" cap="none">
                <a:solidFill>
                  <a:schemeClr val="dk2"/>
                </a:solidFill>
                <a:latin typeface="Cabin"/>
                <a:ea typeface="Cabin"/>
                <a:cs typeface="Cabin"/>
                <a:sym typeface="Cabin"/>
              </a:defRPr>
            </a:lvl2pPr>
            <a:lvl3pPr marL="673100" marR="0" lvl="2" indent="-152400" algn="l" rtl="0">
              <a:spcBef>
                <a:spcPts val="200"/>
              </a:spcBef>
              <a:spcAft>
                <a:spcPts val="500"/>
              </a:spcAft>
              <a:buClr>
                <a:schemeClr val="accent2"/>
              </a:buClr>
              <a:buSzPct val="90909"/>
              <a:buFont typeface="Noto Sans Symbols"/>
              <a:buChar char="◼"/>
              <a:defRPr sz="1100" b="0" i="0" u="none" strike="noStrike" cap="none">
                <a:solidFill>
                  <a:schemeClr val="dk2"/>
                </a:solidFill>
                <a:latin typeface="Cabin"/>
                <a:ea typeface="Cabin"/>
                <a:cs typeface="Cabin"/>
                <a:sym typeface="Cabin"/>
              </a:defRPr>
            </a:lvl3pPr>
            <a:lvl4pPr marL="939800" marR="0" lvl="3"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4pPr>
            <a:lvl5pPr marL="1206500" marR="0" lvl="4"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5pPr>
            <a:lvl6pPr marL="1435100" marR="0" lvl="5"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6pPr>
            <a:lvl7pPr marL="1663700" marR="0" lvl="6"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7pPr>
            <a:lvl8pPr marL="1879600" marR="0" lvl="7" indent="-1270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8pPr>
            <a:lvl9pPr marL="2095500" marR="0" lvl="8" indent="-114300" algn="l" rtl="0">
              <a:spcBef>
                <a:spcPts val="200"/>
              </a:spcBef>
              <a:spcAft>
                <a:spcPts val="500"/>
              </a:spcAft>
              <a:buClr>
                <a:schemeClr val="accent2"/>
              </a:buClr>
              <a:buSzPct val="100000"/>
              <a:buFont typeface="Noto Sans Symbols"/>
              <a:buChar char="◼"/>
              <a:defRPr sz="900" b="0" i="0" u="none" strike="noStrike" cap="none">
                <a:solidFill>
                  <a:schemeClr val="dk2"/>
                </a:solidFill>
                <a:latin typeface="Cabin"/>
                <a:ea typeface="Cabin"/>
                <a:cs typeface="Cabin"/>
                <a:sym typeface="Cabin"/>
              </a:defRPr>
            </a:lvl9pPr>
          </a:lstStyle>
          <a:p>
            <a:endParaRPr/>
          </a:p>
        </p:txBody>
      </p:sp>
      <p:sp>
        <p:nvSpPr>
          <p:cNvPr id="132" name="Shape 132"/>
          <p:cNvSpPr txBox="1">
            <a:spLocks noGrp="1"/>
          </p:cNvSpPr>
          <p:nvPr>
            <p:ph type="dt" idx="10"/>
          </p:nvPr>
        </p:nvSpPr>
        <p:spPr>
          <a:xfrm>
            <a:off x="5704463" y="4467102"/>
            <a:ext cx="2133600" cy="273900"/>
          </a:xfrm>
          <a:prstGeom prst="rect">
            <a:avLst/>
          </a:prstGeom>
          <a:noFill/>
          <a:ln>
            <a:noFill/>
          </a:ln>
        </p:spPr>
        <p:txBody>
          <a:bodyPr lIns="68750" tIns="68750" rIns="68750" bIns="68750" anchor="ctr" anchorCtr="0"/>
          <a:lstStyle>
            <a:lvl1pPr marL="0" marR="0" lvl="0" indent="0" algn="r" rtl="0">
              <a:spcBef>
                <a:spcPts val="0"/>
              </a:spcBef>
              <a:buSzPct val="157142"/>
              <a:buNone/>
              <a:defRPr sz="700" b="0" i="0" u="none" strike="noStrike" cap="none">
                <a:solidFill>
                  <a:schemeClr val="accent2"/>
                </a:solidFill>
                <a:latin typeface="Cabin"/>
                <a:ea typeface="Cabin"/>
                <a:cs typeface="Cabin"/>
                <a:sym typeface="Cabin"/>
              </a:defRPr>
            </a:lvl1pPr>
            <a:lvl2pPr marL="342900" marR="0" lvl="1" indent="0" algn="l" rtl="0">
              <a:spcBef>
                <a:spcPts val="0"/>
              </a:spcBef>
              <a:buSzPct val="78571"/>
              <a:buNone/>
              <a:defRPr sz="1400" b="0" i="0" u="none" strike="noStrike" cap="none">
                <a:solidFill>
                  <a:schemeClr val="dk1"/>
                </a:solidFill>
                <a:latin typeface="Cabin"/>
                <a:ea typeface="Cabin"/>
                <a:cs typeface="Cabin"/>
                <a:sym typeface="Cabin"/>
              </a:defRPr>
            </a:lvl2pPr>
            <a:lvl3pPr marL="685800" marR="0" lvl="2" indent="0" algn="l" rtl="0">
              <a:spcBef>
                <a:spcPts val="0"/>
              </a:spcBef>
              <a:buSzPct val="78571"/>
              <a:buNone/>
              <a:defRPr sz="1400" b="0" i="0" u="none" strike="noStrike" cap="none">
                <a:solidFill>
                  <a:schemeClr val="dk1"/>
                </a:solidFill>
                <a:latin typeface="Cabin"/>
                <a:ea typeface="Cabin"/>
                <a:cs typeface="Cabin"/>
                <a:sym typeface="Cabin"/>
              </a:defRPr>
            </a:lvl3pPr>
            <a:lvl4pPr marL="1028700" marR="0" lvl="3" indent="0" algn="l" rtl="0">
              <a:spcBef>
                <a:spcPts val="0"/>
              </a:spcBef>
              <a:buSzPct val="78571"/>
              <a:buNone/>
              <a:defRPr sz="1400" b="0" i="0" u="none" strike="noStrike" cap="none">
                <a:solidFill>
                  <a:schemeClr val="dk1"/>
                </a:solidFill>
                <a:latin typeface="Cabin"/>
                <a:ea typeface="Cabin"/>
                <a:cs typeface="Cabin"/>
                <a:sym typeface="Cabin"/>
              </a:defRPr>
            </a:lvl4pPr>
            <a:lvl5pPr marL="1371600" marR="0" lvl="4" indent="0" algn="l" rtl="0">
              <a:spcBef>
                <a:spcPts val="0"/>
              </a:spcBef>
              <a:buSzPct val="78571"/>
              <a:buNone/>
              <a:defRPr sz="1400" b="0" i="0" u="none" strike="noStrike" cap="none">
                <a:solidFill>
                  <a:schemeClr val="dk1"/>
                </a:solidFill>
                <a:latin typeface="Cabin"/>
                <a:ea typeface="Cabin"/>
                <a:cs typeface="Cabin"/>
                <a:sym typeface="Cabin"/>
              </a:defRPr>
            </a:lvl5pPr>
            <a:lvl6pPr marL="1714500" marR="0" lvl="5" indent="0" algn="l" rtl="0">
              <a:spcBef>
                <a:spcPts val="0"/>
              </a:spcBef>
              <a:buSzPct val="78571"/>
              <a:buNone/>
              <a:defRPr sz="1400" b="0" i="0" u="none" strike="noStrike" cap="none">
                <a:solidFill>
                  <a:schemeClr val="dk1"/>
                </a:solidFill>
                <a:latin typeface="Cabin"/>
                <a:ea typeface="Cabin"/>
                <a:cs typeface="Cabin"/>
                <a:sym typeface="Cabin"/>
              </a:defRPr>
            </a:lvl6pPr>
            <a:lvl7pPr marL="2070100" marR="0" lvl="6" indent="0" algn="l" rtl="0">
              <a:spcBef>
                <a:spcPts val="0"/>
              </a:spcBef>
              <a:buSzPct val="78571"/>
              <a:buNone/>
              <a:defRPr sz="1400" b="0" i="0" u="none" strike="noStrike" cap="none">
                <a:solidFill>
                  <a:schemeClr val="dk1"/>
                </a:solidFill>
                <a:latin typeface="Cabin"/>
                <a:ea typeface="Cabin"/>
                <a:cs typeface="Cabin"/>
                <a:sym typeface="Cabin"/>
              </a:defRPr>
            </a:lvl7pPr>
            <a:lvl8pPr marL="2413000" marR="0" lvl="7" indent="0" algn="l" rtl="0">
              <a:spcBef>
                <a:spcPts val="0"/>
              </a:spcBef>
              <a:buSzPct val="78571"/>
              <a:buNone/>
              <a:defRPr sz="1400" b="0" i="0" u="none" strike="noStrike" cap="none">
                <a:solidFill>
                  <a:schemeClr val="dk1"/>
                </a:solidFill>
                <a:latin typeface="Cabin"/>
                <a:ea typeface="Cabin"/>
                <a:cs typeface="Cabin"/>
                <a:sym typeface="Cabin"/>
              </a:defRPr>
            </a:lvl8pPr>
            <a:lvl9pPr marL="2755900" marR="0" lvl="8" indent="0" algn="l" rtl="0">
              <a:spcBef>
                <a:spcPts val="0"/>
              </a:spcBef>
              <a:buSzPct val="78571"/>
              <a:buNone/>
              <a:defRPr sz="1400" b="0" i="0" u="none" strike="noStrike" cap="none">
                <a:solidFill>
                  <a:schemeClr val="dk1"/>
                </a:solidFill>
                <a:latin typeface="Cabin"/>
                <a:ea typeface="Cabin"/>
                <a:cs typeface="Cabin"/>
                <a:sym typeface="Cabin"/>
              </a:defRPr>
            </a:lvl9pPr>
          </a:lstStyle>
          <a:p>
            <a:endParaRPr/>
          </a:p>
        </p:txBody>
      </p:sp>
      <p:sp>
        <p:nvSpPr>
          <p:cNvPr id="133" name="Shape 133"/>
          <p:cNvSpPr txBox="1">
            <a:spLocks noGrp="1"/>
          </p:cNvSpPr>
          <p:nvPr>
            <p:ph type="ftr" idx="11"/>
          </p:nvPr>
        </p:nvSpPr>
        <p:spPr>
          <a:xfrm>
            <a:off x="435893" y="4463858"/>
            <a:ext cx="5187900" cy="273900"/>
          </a:xfrm>
          <a:prstGeom prst="rect">
            <a:avLst/>
          </a:prstGeom>
          <a:noFill/>
          <a:ln>
            <a:noFill/>
          </a:ln>
        </p:spPr>
        <p:txBody>
          <a:bodyPr lIns="68750" tIns="68750" rIns="68750" bIns="68750" anchor="ctr" anchorCtr="0"/>
          <a:lstStyle>
            <a:lvl1pPr marL="0" marR="0" lvl="0" indent="0" algn="l" rtl="0">
              <a:spcBef>
                <a:spcPts val="0"/>
              </a:spcBef>
              <a:buSzPct val="157142"/>
              <a:buNone/>
              <a:defRPr sz="700" b="0" i="0" u="none" strike="noStrike" cap="none">
                <a:solidFill>
                  <a:schemeClr val="accent2"/>
                </a:solidFill>
                <a:latin typeface="Cabin"/>
                <a:ea typeface="Cabin"/>
                <a:cs typeface="Cabin"/>
                <a:sym typeface="Cabin"/>
              </a:defRPr>
            </a:lvl1pPr>
            <a:lvl2pPr marL="342900" marR="0" lvl="1" indent="0" algn="l" rtl="0">
              <a:spcBef>
                <a:spcPts val="0"/>
              </a:spcBef>
              <a:buSzPct val="78571"/>
              <a:buNone/>
              <a:defRPr sz="1400" b="0" i="0" u="none" strike="noStrike" cap="none">
                <a:solidFill>
                  <a:schemeClr val="dk1"/>
                </a:solidFill>
                <a:latin typeface="Cabin"/>
                <a:ea typeface="Cabin"/>
                <a:cs typeface="Cabin"/>
                <a:sym typeface="Cabin"/>
              </a:defRPr>
            </a:lvl2pPr>
            <a:lvl3pPr marL="685800" marR="0" lvl="2" indent="0" algn="l" rtl="0">
              <a:spcBef>
                <a:spcPts val="0"/>
              </a:spcBef>
              <a:buSzPct val="78571"/>
              <a:buNone/>
              <a:defRPr sz="1400" b="0" i="0" u="none" strike="noStrike" cap="none">
                <a:solidFill>
                  <a:schemeClr val="dk1"/>
                </a:solidFill>
                <a:latin typeface="Cabin"/>
                <a:ea typeface="Cabin"/>
                <a:cs typeface="Cabin"/>
                <a:sym typeface="Cabin"/>
              </a:defRPr>
            </a:lvl3pPr>
            <a:lvl4pPr marL="1028700" marR="0" lvl="3" indent="0" algn="l" rtl="0">
              <a:spcBef>
                <a:spcPts val="0"/>
              </a:spcBef>
              <a:buSzPct val="78571"/>
              <a:buNone/>
              <a:defRPr sz="1400" b="0" i="0" u="none" strike="noStrike" cap="none">
                <a:solidFill>
                  <a:schemeClr val="dk1"/>
                </a:solidFill>
                <a:latin typeface="Cabin"/>
                <a:ea typeface="Cabin"/>
                <a:cs typeface="Cabin"/>
                <a:sym typeface="Cabin"/>
              </a:defRPr>
            </a:lvl4pPr>
            <a:lvl5pPr marL="1371600" marR="0" lvl="4" indent="0" algn="l" rtl="0">
              <a:spcBef>
                <a:spcPts val="0"/>
              </a:spcBef>
              <a:buSzPct val="78571"/>
              <a:buNone/>
              <a:defRPr sz="1400" b="0" i="0" u="none" strike="noStrike" cap="none">
                <a:solidFill>
                  <a:schemeClr val="dk1"/>
                </a:solidFill>
                <a:latin typeface="Cabin"/>
                <a:ea typeface="Cabin"/>
                <a:cs typeface="Cabin"/>
                <a:sym typeface="Cabin"/>
              </a:defRPr>
            </a:lvl5pPr>
            <a:lvl6pPr marL="1714500" marR="0" lvl="5" indent="0" algn="l" rtl="0">
              <a:spcBef>
                <a:spcPts val="0"/>
              </a:spcBef>
              <a:buSzPct val="78571"/>
              <a:buNone/>
              <a:defRPr sz="1400" b="0" i="0" u="none" strike="noStrike" cap="none">
                <a:solidFill>
                  <a:schemeClr val="dk1"/>
                </a:solidFill>
                <a:latin typeface="Cabin"/>
                <a:ea typeface="Cabin"/>
                <a:cs typeface="Cabin"/>
                <a:sym typeface="Cabin"/>
              </a:defRPr>
            </a:lvl6pPr>
            <a:lvl7pPr marL="2070100" marR="0" lvl="6" indent="0" algn="l" rtl="0">
              <a:spcBef>
                <a:spcPts val="0"/>
              </a:spcBef>
              <a:buSzPct val="78571"/>
              <a:buNone/>
              <a:defRPr sz="1400" b="0" i="0" u="none" strike="noStrike" cap="none">
                <a:solidFill>
                  <a:schemeClr val="dk1"/>
                </a:solidFill>
                <a:latin typeface="Cabin"/>
                <a:ea typeface="Cabin"/>
                <a:cs typeface="Cabin"/>
                <a:sym typeface="Cabin"/>
              </a:defRPr>
            </a:lvl7pPr>
            <a:lvl8pPr marL="2413000" marR="0" lvl="7" indent="0" algn="l" rtl="0">
              <a:spcBef>
                <a:spcPts val="0"/>
              </a:spcBef>
              <a:buSzPct val="78571"/>
              <a:buNone/>
              <a:defRPr sz="1400" b="0" i="0" u="none" strike="noStrike" cap="none">
                <a:solidFill>
                  <a:schemeClr val="dk1"/>
                </a:solidFill>
                <a:latin typeface="Cabin"/>
                <a:ea typeface="Cabin"/>
                <a:cs typeface="Cabin"/>
                <a:sym typeface="Cabin"/>
              </a:defRPr>
            </a:lvl8pPr>
            <a:lvl9pPr marL="2755900" marR="0" lvl="8" indent="0" algn="l" rtl="0">
              <a:spcBef>
                <a:spcPts val="0"/>
              </a:spcBef>
              <a:buSzPct val="78571"/>
              <a:buNone/>
              <a:defRPr sz="1400" b="0" i="0" u="none" strike="noStrike" cap="none">
                <a:solidFill>
                  <a:schemeClr val="dk1"/>
                </a:solidFill>
                <a:latin typeface="Cabin"/>
                <a:ea typeface="Cabin"/>
                <a:cs typeface="Cabin"/>
                <a:sym typeface="Cabin"/>
              </a:defRPr>
            </a:lvl9pPr>
          </a:lstStyle>
          <a:p>
            <a:endParaRPr/>
          </a:p>
        </p:txBody>
      </p:sp>
      <p:sp>
        <p:nvSpPr>
          <p:cNvPr id="134" name="Shape 134"/>
          <p:cNvSpPr txBox="1">
            <a:spLocks noGrp="1"/>
          </p:cNvSpPr>
          <p:nvPr>
            <p:ph type="sldNum" idx="12"/>
          </p:nvPr>
        </p:nvSpPr>
        <p:spPr>
          <a:xfrm>
            <a:off x="7918725" y="4467102"/>
            <a:ext cx="789300" cy="273900"/>
          </a:xfrm>
          <a:prstGeom prst="rect">
            <a:avLst/>
          </a:prstGeom>
          <a:noFill/>
          <a:ln>
            <a:noFill/>
          </a:ln>
        </p:spPr>
        <p:txBody>
          <a:bodyPr lIns="68750" tIns="34375" rIns="68750" bIns="34375" anchor="ctr" anchorCtr="0">
            <a:noAutofit/>
          </a:bodyPr>
          <a:lstStyle/>
          <a:p>
            <a:pPr marL="0" marR="0" lvl="0" indent="0" algn="r" rtl="0">
              <a:spcBef>
                <a:spcPts val="0"/>
              </a:spcBef>
              <a:buSzPct val="25000"/>
              <a:buNone/>
            </a:pPr>
            <a:fld id="{00000000-1234-1234-1234-123412341234}" type="slidenum">
              <a:rPr lang="en" sz="700" b="0" i="0" u="none" strike="noStrike" cap="none">
                <a:solidFill>
                  <a:schemeClr val="accent2"/>
                </a:solidFill>
                <a:latin typeface="Cabin"/>
                <a:ea typeface="Cabin"/>
                <a:cs typeface="Cabin"/>
                <a:sym typeface="Cabin"/>
              </a:rPr>
              <a:t>‹#›</a:t>
            </a:fld>
            <a:endParaRPr lang="en" sz="700" b="0" i="0" u="none" strike="noStrike" cap="none">
              <a:solidFill>
                <a:schemeClr val="accent2"/>
              </a:solidFill>
              <a:latin typeface="Cabin"/>
              <a:ea typeface="Cabin"/>
              <a:cs typeface="Cabin"/>
              <a:sym typeface="Cabin"/>
            </a:endParaRPr>
          </a:p>
        </p:txBody>
      </p:sp>
      <p:sp>
        <p:nvSpPr>
          <p:cNvPr id="135" name="Shape 135"/>
          <p:cNvSpPr/>
          <p:nvPr/>
        </p:nvSpPr>
        <p:spPr>
          <a:xfrm>
            <a:off x="334900" y="342900"/>
            <a:ext cx="2777400" cy="71400"/>
          </a:xfrm>
          <a:prstGeom prst="rect">
            <a:avLst/>
          </a:prstGeom>
          <a:solidFill>
            <a:schemeClr val="accent1"/>
          </a:solidFill>
          <a:ln>
            <a:noFill/>
          </a:ln>
        </p:spPr>
        <p:txBody>
          <a:bodyPr lIns="68750" tIns="68750" rIns="68750" bIns="68750" anchor="ctr" anchorCtr="0">
            <a:noAutofit/>
          </a:bodyPr>
          <a:lstStyle/>
          <a:p>
            <a:pPr lvl="0">
              <a:spcBef>
                <a:spcPts val="0"/>
              </a:spcBef>
              <a:buNone/>
            </a:pPr>
            <a:endParaRPr/>
          </a:p>
        </p:txBody>
      </p:sp>
      <p:sp>
        <p:nvSpPr>
          <p:cNvPr id="136" name="Shape 136"/>
          <p:cNvSpPr/>
          <p:nvPr/>
        </p:nvSpPr>
        <p:spPr>
          <a:xfrm>
            <a:off x="6031610" y="340232"/>
            <a:ext cx="2777400" cy="74100"/>
          </a:xfrm>
          <a:prstGeom prst="rect">
            <a:avLst/>
          </a:prstGeom>
          <a:solidFill>
            <a:schemeClr val="accent4"/>
          </a:solidFill>
          <a:ln>
            <a:noFill/>
          </a:ln>
        </p:spPr>
        <p:txBody>
          <a:bodyPr lIns="68750" tIns="68750" rIns="68750" bIns="68750" anchor="ctr" anchorCtr="0">
            <a:noAutofit/>
          </a:bodyPr>
          <a:lstStyle/>
          <a:p>
            <a:pPr lvl="0">
              <a:spcBef>
                <a:spcPts val="0"/>
              </a:spcBef>
              <a:buNone/>
            </a:pPr>
            <a:endParaRPr/>
          </a:p>
        </p:txBody>
      </p:sp>
      <p:sp>
        <p:nvSpPr>
          <p:cNvPr id="137" name="Shape 137"/>
          <p:cNvSpPr/>
          <p:nvPr/>
        </p:nvSpPr>
        <p:spPr>
          <a:xfrm>
            <a:off x="3181372" y="342900"/>
            <a:ext cx="2777400" cy="68700"/>
          </a:xfrm>
          <a:prstGeom prst="rect">
            <a:avLst/>
          </a:prstGeom>
          <a:solidFill>
            <a:schemeClr val="accent2"/>
          </a:solidFill>
          <a:ln>
            <a:noFill/>
          </a:ln>
        </p:spPr>
        <p:txBody>
          <a:bodyPr lIns="68750" tIns="68750" rIns="68750" bIns="68750"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presentation/d/1BvRG5CWjOYPbsooPwdD0HMXxT-WckcRpnID1wUJjwg0/edit?usp=sharing"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ets.org/" TargetMode="External"/><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74193" y="850725"/>
            <a:ext cx="24480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200" b="1">
                <a:solidFill>
                  <a:srgbClr val="000000"/>
                </a:solidFill>
                <a:latin typeface="Architects Daughter"/>
                <a:ea typeface="Architects Daughter"/>
                <a:cs typeface="Architects Daughter"/>
                <a:sym typeface="Architects Daughter"/>
              </a:rPr>
              <a:t>MONDAY</a:t>
            </a:r>
            <a:r>
              <a:rPr lang="en" sz="3200" b="1">
                <a:solidFill>
                  <a:srgbClr val="000000"/>
                </a:solidFill>
                <a:latin typeface="Architects Daughter"/>
                <a:ea typeface="Architects Daughter"/>
                <a:cs typeface="Architects Daughter"/>
                <a:sym typeface="Architects Daughter"/>
              </a:rPr>
              <a:t>, </a:t>
            </a:r>
            <a:r>
              <a:rPr lang="en" sz="3700" b="1">
                <a:solidFill>
                  <a:srgbClr val="000000"/>
                </a:solidFill>
                <a:latin typeface="Architects Daughter"/>
                <a:ea typeface="Architects Daughter"/>
                <a:cs typeface="Architects Daughter"/>
                <a:sym typeface="Architects Daughter"/>
              </a:rPr>
              <a:t>MAR. </a:t>
            </a:r>
            <a:r>
              <a:rPr lang="en-US" sz="3700" b="1">
                <a:solidFill>
                  <a:srgbClr val="000000"/>
                </a:solidFill>
                <a:latin typeface="Architects Daughter"/>
                <a:ea typeface="Architects Daughter"/>
                <a:cs typeface="Architects Daughter"/>
                <a:sym typeface="Architects Daughter"/>
              </a:rPr>
              <a:t>13</a:t>
            </a:r>
            <a:endParaRPr lang="en" sz="37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222" name="Shape 222"/>
          <p:cNvSpPr txBox="1">
            <a:spLocks noGrp="1"/>
          </p:cNvSpPr>
          <p:nvPr>
            <p:ph type="body" idx="1"/>
          </p:nvPr>
        </p:nvSpPr>
        <p:spPr>
          <a:xfrm>
            <a:off x="2729381" y="74193"/>
            <a:ext cx="61422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342900" lvl="0" indent="-311150" rtl="0">
              <a:lnSpc>
                <a:spcPct val="100000"/>
              </a:lnSpc>
              <a:spcBef>
                <a:spcPts val="0"/>
              </a:spcBef>
              <a:buClr>
                <a:schemeClr val="accent5"/>
              </a:buClr>
              <a:buSzPct val="100000"/>
              <a:buFont typeface="Corbel"/>
              <a:buAutoNum type="arabicPeriod"/>
            </a:pPr>
            <a:r>
              <a:rPr lang="en-US" sz="2300" i="1">
                <a:solidFill>
                  <a:srgbClr val="040404"/>
                </a:solidFill>
              </a:rPr>
              <a:t>Today’s Agenda</a:t>
            </a:r>
            <a:endParaRPr lang="en" sz="2300">
              <a:solidFill>
                <a:srgbClr val="040404"/>
              </a:solidFill>
            </a:endParaRPr>
          </a:p>
          <a:p>
            <a:pPr marL="685800" lvl="1" indent="-311150" rtl="0">
              <a:lnSpc>
                <a:spcPct val="100000"/>
              </a:lnSpc>
              <a:spcBef>
                <a:spcPts val="0"/>
              </a:spcBef>
              <a:buClr>
                <a:srgbClr val="040404"/>
              </a:buClr>
              <a:buSzPct val="100000"/>
              <a:buFont typeface="Corbel"/>
              <a:buAutoNum type="alphaLcPeriod"/>
            </a:pPr>
            <a:r>
              <a:rPr lang="en-US" sz="2300">
                <a:solidFill>
                  <a:srgbClr val="040404"/>
                </a:solidFill>
              </a:rPr>
              <a:t>The Crucible as an </a:t>
            </a:r>
            <a:r>
              <a:rPr lang="en" sz="2300">
                <a:solidFill>
                  <a:srgbClr val="040404"/>
                </a:solidFill>
              </a:rPr>
              <a:t>Allegory</a:t>
            </a:r>
            <a:r>
              <a:rPr lang="en-US" sz="2300">
                <a:solidFill>
                  <a:srgbClr val="040404"/>
                </a:solidFill>
              </a:rPr>
              <a:t> Notes</a:t>
            </a:r>
            <a:endParaRPr lang="en" sz="2300">
              <a:solidFill>
                <a:srgbClr val="040404"/>
              </a:solidFill>
            </a:endParaRPr>
          </a:p>
          <a:p>
            <a:pPr marL="685800" lvl="1" indent="-311150" rtl="0">
              <a:lnSpc>
                <a:spcPct val="100000"/>
              </a:lnSpc>
              <a:spcBef>
                <a:spcPts val="0"/>
              </a:spcBef>
              <a:buClr>
                <a:srgbClr val="040404"/>
              </a:buClr>
              <a:buSzPct val="100000"/>
              <a:buFont typeface="Corbel"/>
              <a:buAutoNum type="alphaLcPeriod"/>
            </a:pPr>
            <a:r>
              <a:rPr lang="en-US" sz="2300">
                <a:solidFill>
                  <a:srgbClr val="040404"/>
                </a:solidFill>
              </a:rPr>
              <a:t>Themes/Allegorical Concepts Activity</a:t>
            </a:r>
            <a:endParaRPr lang="en" sz="2300">
              <a:solidFill>
                <a:srgbClr val="040404"/>
              </a:solidFill>
            </a:endParaRPr>
          </a:p>
        </p:txBody>
      </p:sp>
      <p:sp>
        <p:nvSpPr>
          <p:cNvPr id="223" name="Shape 223"/>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analyze the allegorical topics and themes within the play in order to answer an SAT prompt.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189693" y="851531"/>
            <a:ext cx="22263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700" b="1">
                <a:solidFill>
                  <a:srgbClr val="000000"/>
                </a:solidFill>
                <a:latin typeface="Architects Daughter"/>
                <a:ea typeface="Architects Daughter"/>
                <a:cs typeface="Architects Daughter"/>
                <a:sym typeface="Architects Daughter"/>
              </a:rPr>
              <a:t>THURS.</a:t>
            </a:r>
            <a:br>
              <a:rPr lang="en-US" sz="3700" b="1">
                <a:solidFill>
                  <a:schemeClr val="tx1"/>
                </a:solidFill>
                <a:latin typeface="Architects Daughter"/>
                <a:ea typeface="Architects Daughter"/>
                <a:cs typeface="Architects Daughter"/>
                <a:sym typeface="Architects Daughter"/>
              </a:rPr>
            </a:br>
            <a:r>
              <a:rPr lang="en-US" sz="3700" b="1">
                <a:solidFill>
                  <a:srgbClr val="000000"/>
                </a:solidFill>
                <a:latin typeface="Architects Daughter"/>
                <a:ea typeface="Architects Daughter"/>
                <a:cs typeface="Architects Daughter"/>
                <a:sym typeface="Architects Daughter"/>
              </a:rPr>
              <a:t>MARCH 16th</a:t>
            </a:r>
            <a:endParaRPr lang="en" sz="45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283" name="Shape 283"/>
          <p:cNvSpPr txBox="1">
            <a:spLocks noGrp="1"/>
          </p:cNvSpPr>
          <p:nvPr>
            <p:ph type="body" idx="1"/>
          </p:nvPr>
        </p:nvSpPr>
        <p:spPr>
          <a:xfrm>
            <a:off x="2769206" y="101831"/>
            <a:ext cx="61422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0" lvl="0" indent="0" rtl="0">
              <a:lnSpc>
                <a:spcPct val="100000"/>
              </a:lnSpc>
              <a:spcBef>
                <a:spcPts val="0"/>
              </a:spcBef>
              <a:buNone/>
            </a:pPr>
            <a:endParaRPr sz="2700" b="1">
              <a:solidFill>
                <a:srgbClr val="000000"/>
              </a:solidFill>
            </a:endParaRPr>
          </a:p>
          <a:p>
            <a:pPr marL="0" lvl="0" indent="0" rtl="0">
              <a:lnSpc>
                <a:spcPct val="100000"/>
              </a:lnSpc>
              <a:spcBef>
                <a:spcPts val="0"/>
              </a:spcBef>
              <a:buNone/>
            </a:pPr>
            <a:endParaRPr sz="2700" b="1">
              <a:solidFill>
                <a:srgbClr val="000000"/>
              </a:solidFill>
            </a:endParaRPr>
          </a:p>
          <a:p>
            <a:pPr marL="0" marR="0" lvl="0" indent="0" algn="l" rtl="0">
              <a:lnSpc>
                <a:spcPct val="90000"/>
              </a:lnSpc>
              <a:spcBef>
                <a:spcPts val="900"/>
              </a:spcBef>
              <a:spcAft>
                <a:spcPts val="0"/>
              </a:spcAft>
              <a:buNone/>
            </a:pPr>
            <a:r>
              <a:rPr lang="en" sz="2300" u="sng">
                <a:solidFill>
                  <a:schemeClr val="dk1"/>
                </a:solidFill>
                <a:latin typeface="Anton"/>
                <a:ea typeface="Anton"/>
                <a:cs typeface="Anton"/>
                <a:sym typeface="Anton"/>
              </a:rPr>
              <a:t>SAT Prep</a:t>
            </a:r>
          </a:p>
          <a:p>
            <a:pPr marL="685800" marR="0" lvl="0" indent="-349250" algn="l" rtl="0">
              <a:lnSpc>
                <a:spcPct val="90000"/>
              </a:lnSpc>
              <a:spcBef>
                <a:spcPts val="900"/>
              </a:spcBef>
              <a:spcAft>
                <a:spcPts val="0"/>
              </a:spcAft>
              <a:buSzPct val="138095"/>
              <a:buFont typeface="Corbel"/>
              <a:buAutoNum type="arabicPeriod"/>
            </a:pPr>
            <a:r>
              <a:rPr lang="en" sz="2100" u="sng">
                <a:solidFill>
                  <a:schemeClr val="hlink"/>
                </a:solidFill>
                <a:hlinkClick r:id="rId3"/>
              </a:rPr>
              <a:t>Steps to writing</a:t>
            </a:r>
            <a:r>
              <a:rPr lang="en" sz="2100">
                <a:solidFill>
                  <a:schemeClr val="dk1"/>
                </a:solidFill>
              </a:rPr>
              <a:t> ← Link to presentation!</a:t>
            </a:r>
          </a:p>
          <a:p>
            <a:pPr marL="685800" marR="0" lvl="0" indent="-349250" algn="l" rtl="0">
              <a:lnSpc>
                <a:spcPct val="90000"/>
              </a:lnSpc>
              <a:spcBef>
                <a:spcPts val="900"/>
              </a:spcBef>
              <a:spcAft>
                <a:spcPts val="0"/>
              </a:spcAft>
              <a:buSzPct val="138095"/>
              <a:buFont typeface="Corbel"/>
              <a:buAutoNum type="arabicPeriod"/>
            </a:pPr>
            <a:r>
              <a:rPr lang="en" sz="2100">
                <a:solidFill>
                  <a:schemeClr val="dk1"/>
                </a:solidFill>
              </a:rPr>
              <a:t>How to WOW Colleges with your SAT Essay Score</a:t>
            </a:r>
          </a:p>
          <a:p>
            <a:pPr marL="685800" marR="0" lvl="0" indent="-349250" algn="l" rtl="0">
              <a:lnSpc>
                <a:spcPct val="90000"/>
              </a:lnSpc>
              <a:spcBef>
                <a:spcPts val="900"/>
              </a:spcBef>
              <a:spcAft>
                <a:spcPts val="0"/>
              </a:spcAft>
              <a:buSzPct val="138095"/>
              <a:buFont typeface="Corbel"/>
              <a:buAutoNum type="arabicPeriod"/>
            </a:pPr>
            <a:r>
              <a:rPr lang="en" sz="2100">
                <a:solidFill>
                  <a:schemeClr val="dk1"/>
                </a:solidFill>
              </a:rPr>
              <a:t>Sample Essay - grade!</a:t>
            </a:r>
          </a:p>
          <a:p>
            <a:pPr marL="685800" marR="0" lvl="0" indent="-349250" algn="l" rtl="0">
              <a:lnSpc>
                <a:spcPct val="90000"/>
              </a:lnSpc>
              <a:spcBef>
                <a:spcPts val="900"/>
              </a:spcBef>
              <a:spcAft>
                <a:spcPts val="0"/>
              </a:spcAft>
              <a:buSzPct val="138095"/>
              <a:buFont typeface="Corbel"/>
              <a:buAutoNum type="arabicPeriod"/>
            </a:pPr>
            <a:r>
              <a:rPr lang="en" sz="2100">
                <a:solidFill>
                  <a:schemeClr val="dk1"/>
                </a:solidFill>
              </a:rPr>
              <a:t>Rubric</a:t>
            </a:r>
            <a:br>
              <a:rPr lang="en" sz="2100">
                <a:solidFill>
                  <a:schemeClr val="dk1"/>
                </a:solidFill>
              </a:rPr>
            </a:br>
            <a:br>
              <a:rPr lang="en" sz="2100">
                <a:solidFill>
                  <a:schemeClr val="dk1"/>
                </a:solidFill>
              </a:rPr>
            </a:br>
            <a:br>
              <a:rPr lang="en" sz="2100">
                <a:solidFill>
                  <a:schemeClr val="dk1"/>
                </a:solidFill>
              </a:rPr>
            </a:br>
            <a:endParaRPr lang="en" sz="2100">
              <a:solidFill>
                <a:schemeClr val="dk1"/>
              </a:solidFill>
            </a:endParaRPr>
          </a:p>
          <a:p>
            <a:pPr marL="0" lvl="0" indent="0" rtl="0">
              <a:lnSpc>
                <a:spcPct val="100000"/>
              </a:lnSpc>
              <a:spcBef>
                <a:spcPts val="0"/>
              </a:spcBef>
              <a:buNone/>
            </a:pPr>
            <a:endParaRPr sz="2700">
              <a:solidFill>
                <a:srgbClr val="040404"/>
              </a:solidFill>
            </a:endParaRPr>
          </a:p>
        </p:txBody>
      </p:sp>
      <p:sp>
        <p:nvSpPr>
          <p:cNvPr id="284" name="Shape 284"/>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prepare for Thursday’s in class SAT style writing prompt we are going to look at sample SAT essays compared to the rubric.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370957" y="4024530"/>
            <a:ext cx="8247000" cy="517200"/>
          </a:xfrm>
          <a:prstGeom prst="rect">
            <a:avLst/>
          </a:prstGeom>
        </p:spPr>
        <p:txBody>
          <a:bodyPr lIns="68750" tIns="68750" rIns="68750" bIns="68750" anchor="ctr" anchorCtr="0">
            <a:noAutofit/>
          </a:bodyPr>
          <a:lstStyle/>
          <a:p>
            <a:pPr lvl="0" rtl="0">
              <a:spcBef>
                <a:spcPts val="1400"/>
              </a:spcBef>
              <a:spcAft>
                <a:spcPts val="800"/>
              </a:spcAft>
              <a:buNone/>
            </a:pPr>
            <a:r>
              <a:rPr lang="en" sz="2800">
                <a:solidFill>
                  <a:srgbClr val="F3F3F3"/>
                </a:solidFill>
                <a:latin typeface="Pacifico"/>
                <a:ea typeface="Pacifico"/>
                <a:cs typeface="Pacifico"/>
                <a:sym typeface="Pacifico"/>
              </a:rPr>
              <a:t>How to Wow Colleges with your SAT Essay Score</a:t>
            </a:r>
          </a:p>
        </p:txBody>
      </p:sp>
      <p:sp>
        <p:nvSpPr>
          <p:cNvPr id="291" name="Shape 291"/>
          <p:cNvSpPr txBox="1">
            <a:spLocks noGrp="1"/>
          </p:cNvSpPr>
          <p:nvPr>
            <p:ph type="body" idx="1"/>
          </p:nvPr>
        </p:nvSpPr>
        <p:spPr>
          <a:xfrm>
            <a:off x="335862" y="450900"/>
            <a:ext cx="8469600" cy="3153600"/>
          </a:xfrm>
          <a:prstGeom prst="rect">
            <a:avLst/>
          </a:prstGeom>
        </p:spPr>
        <p:txBody>
          <a:bodyPr lIns="68750" tIns="68750" rIns="68750" bIns="68750" anchor="ctr" anchorCtr="0">
            <a:noAutofit/>
          </a:bodyPr>
          <a:lstStyle/>
          <a:p>
            <a:pPr marL="0" lvl="0" indent="0" rtl="0">
              <a:spcBef>
                <a:spcPts val="1400"/>
              </a:spcBef>
              <a:spcAft>
                <a:spcPts val="400"/>
              </a:spcAft>
              <a:buNone/>
            </a:pPr>
            <a:r>
              <a:rPr lang="en" sz="1300" b="1">
                <a:solidFill>
                  <a:srgbClr val="424542"/>
                </a:solidFill>
                <a:latin typeface="Corbel"/>
                <a:ea typeface="Corbel"/>
                <a:cs typeface="Corbel"/>
                <a:sym typeface="Corbel"/>
              </a:rPr>
              <a:t>Stay Objective</a:t>
            </a:r>
          </a:p>
          <a:p>
            <a:pPr marL="0" lvl="0" indent="0" rtl="0">
              <a:spcBef>
                <a:spcPts val="0"/>
              </a:spcBef>
              <a:spcAft>
                <a:spcPts val="800"/>
              </a:spcAft>
              <a:buNone/>
            </a:pPr>
            <a:r>
              <a:rPr lang="en" sz="1100">
                <a:solidFill>
                  <a:srgbClr val="424542"/>
                </a:solidFill>
                <a:latin typeface="Corbel"/>
                <a:ea typeface="Corbel"/>
                <a:cs typeface="Corbel"/>
                <a:sym typeface="Corbel"/>
              </a:rPr>
              <a:t>The thing to remember here is that </a:t>
            </a:r>
            <a:r>
              <a:rPr lang="en" sz="1100" u="sng">
                <a:solidFill>
                  <a:srgbClr val="237EBB"/>
                </a:solidFill>
                <a:latin typeface="Corbel"/>
                <a:ea typeface="Corbel"/>
                <a:cs typeface="Corbel"/>
                <a:sym typeface="Corbel"/>
                <a:hlinkClick r:id="rId3"/>
              </a:rPr>
              <a:t>ETS</a:t>
            </a:r>
            <a:r>
              <a:rPr lang="en" sz="1100">
                <a:solidFill>
                  <a:srgbClr val="424542"/>
                </a:solidFill>
                <a:latin typeface="Corbel"/>
                <a:ea typeface="Corbel"/>
                <a:cs typeface="Corbel"/>
                <a:sym typeface="Corbel"/>
              </a:rPr>
              <a:t> (the company that writes the test) is </a:t>
            </a:r>
            <a:r>
              <a:rPr lang="en" sz="1100" i="1">
                <a:solidFill>
                  <a:srgbClr val="424542"/>
                </a:solidFill>
                <a:latin typeface="Corbel"/>
                <a:ea typeface="Corbel"/>
                <a:cs typeface="Corbel"/>
                <a:sym typeface="Corbel"/>
              </a:rPr>
              <a:t>not </a:t>
            </a:r>
            <a:r>
              <a:rPr lang="en" sz="1100">
                <a:solidFill>
                  <a:srgbClr val="424542"/>
                </a:solidFill>
                <a:latin typeface="Corbel"/>
                <a:ea typeface="Corbel"/>
                <a:cs typeface="Corbel"/>
                <a:sym typeface="Corbel"/>
              </a:rPr>
              <a:t>asking you for your opinion on a topic or a text. So be sure to maintain formal style and an objective tone. Tip: Avoid “I” and “you.</a:t>
            </a:r>
          </a:p>
          <a:p>
            <a:pPr marL="0" lvl="0" indent="0" rtl="0">
              <a:spcBef>
                <a:spcPts val="1400"/>
              </a:spcBef>
              <a:spcAft>
                <a:spcPts val="400"/>
              </a:spcAft>
              <a:buNone/>
            </a:pPr>
            <a:r>
              <a:rPr lang="en" sz="1300" b="1">
                <a:solidFill>
                  <a:srgbClr val="424542"/>
                </a:solidFill>
                <a:latin typeface="Corbel"/>
                <a:ea typeface="Corbel"/>
                <a:cs typeface="Corbel"/>
                <a:sym typeface="Corbel"/>
              </a:rPr>
              <a:t>Keep It Tidy</a:t>
            </a:r>
          </a:p>
          <a:p>
            <a:pPr marL="0" lvl="0" indent="0" rtl="0">
              <a:spcBef>
                <a:spcPts val="0"/>
              </a:spcBef>
              <a:spcAft>
                <a:spcPts val="800"/>
              </a:spcAft>
              <a:buNone/>
            </a:pPr>
            <a:r>
              <a:rPr lang="en" sz="1100">
                <a:solidFill>
                  <a:srgbClr val="424542"/>
                </a:solidFill>
                <a:latin typeface="Corbel"/>
                <a:ea typeface="Corbel"/>
                <a:cs typeface="Corbel"/>
                <a:sym typeface="Corbel"/>
              </a:rPr>
              <a:t>Handwriting is becoming a lost art. Unfortunately, this is one occasion where your skill with a pencil matters. Graders read tons of essays each day. If they cannot decipher your script, they will lower your score. Do yourself a favor and write legibly.</a:t>
            </a:r>
          </a:p>
          <a:p>
            <a:pPr marL="0" lvl="0" indent="0" rtl="0">
              <a:spcBef>
                <a:spcPts val="1400"/>
              </a:spcBef>
              <a:spcAft>
                <a:spcPts val="400"/>
              </a:spcAft>
              <a:buNone/>
            </a:pPr>
            <a:r>
              <a:rPr lang="en" sz="1300" b="1">
                <a:solidFill>
                  <a:srgbClr val="424542"/>
                </a:solidFill>
                <a:latin typeface="Corbel"/>
                <a:ea typeface="Corbel"/>
                <a:cs typeface="Corbel"/>
                <a:sym typeface="Corbel"/>
              </a:rPr>
              <a:t>(Indented) Paragraphs Are Your Friend</a:t>
            </a:r>
          </a:p>
          <a:p>
            <a:pPr marL="0" lvl="0" indent="0" rtl="0">
              <a:spcBef>
                <a:spcPts val="0"/>
              </a:spcBef>
              <a:spcAft>
                <a:spcPts val="800"/>
              </a:spcAft>
              <a:buNone/>
            </a:pPr>
            <a:r>
              <a:rPr lang="en" sz="1100">
                <a:solidFill>
                  <a:srgbClr val="424542"/>
                </a:solidFill>
                <a:latin typeface="Corbel"/>
                <a:ea typeface="Corbel"/>
                <a:cs typeface="Corbel"/>
                <a:sym typeface="Corbel"/>
              </a:rPr>
              <a:t>Remember the basic essay structure you learned in school: introductory paragraph, body paragraphs and a conclusion? The graders love it! Your introduction should describe the text and paraphrase the argument being made, as well as introduce the specific elements of the passage and argument that you will discuss in the essay. Your conclusion should restate the goal of the passage/argument and sum up the points you made.</a:t>
            </a:r>
          </a:p>
          <a:p>
            <a:pPr marL="0" lvl="0" indent="0" rtl="0">
              <a:spcBef>
                <a:spcPts val="0"/>
              </a:spcBef>
              <a:spcAft>
                <a:spcPts val="800"/>
              </a:spcAft>
              <a:buNone/>
            </a:pPr>
            <a:r>
              <a:rPr lang="en" sz="1100">
                <a:solidFill>
                  <a:srgbClr val="424542"/>
                </a:solidFill>
                <a:latin typeface="Corbel"/>
                <a:ea typeface="Corbel"/>
                <a:cs typeface="Corbel"/>
                <a:sym typeface="Corbel"/>
              </a:rPr>
              <a:t>Use your body paragraphs to back up your thesis statement </a:t>
            </a:r>
            <a:r>
              <a:rPr lang="en" sz="1100" i="1">
                <a:solidFill>
                  <a:srgbClr val="424542"/>
                </a:solidFill>
                <a:latin typeface="Corbel"/>
                <a:ea typeface="Corbel"/>
                <a:cs typeface="Corbel"/>
                <a:sym typeface="Corbel"/>
              </a:rPr>
              <a:t>by citing specific examples. </a:t>
            </a:r>
            <a:r>
              <a:rPr lang="en" sz="1100">
                <a:solidFill>
                  <a:srgbClr val="424542"/>
                </a:solidFill>
                <a:latin typeface="Corbel"/>
                <a:ea typeface="Corbel"/>
                <a:cs typeface="Corbel"/>
                <a:sym typeface="Corbel"/>
              </a:rPr>
              <a:t>Use short, relevant quotes from the text to support your points.</a:t>
            </a:r>
          </a:p>
          <a:p>
            <a:pPr marL="0" lvl="0" indent="0" rtl="0">
              <a:spcBef>
                <a:spcPts val="1400"/>
              </a:spcBef>
              <a:spcAft>
                <a:spcPts val="400"/>
              </a:spcAft>
              <a:buNone/>
            </a:pPr>
            <a:r>
              <a:rPr lang="en" sz="1300" b="1">
                <a:solidFill>
                  <a:srgbClr val="424542"/>
                </a:solidFill>
                <a:latin typeface="Corbel"/>
                <a:ea typeface="Corbel"/>
                <a:cs typeface="Corbel"/>
                <a:sym typeface="Corbel"/>
              </a:rPr>
              <a:t>Don't Worry About the Exact Terms for Things</a:t>
            </a:r>
          </a:p>
          <a:p>
            <a:pPr marL="0" lvl="0" indent="0" rtl="0">
              <a:spcBef>
                <a:spcPts val="0"/>
              </a:spcBef>
              <a:spcAft>
                <a:spcPts val="800"/>
              </a:spcAft>
              <a:buNone/>
            </a:pPr>
            <a:r>
              <a:rPr lang="en" sz="1100">
                <a:solidFill>
                  <a:srgbClr val="424542"/>
                </a:solidFill>
                <a:latin typeface="Corbel"/>
                <a:ea typeface="Corbel"/>
                <a:cs typeface="Corbel"/>
                <a:sym typeface="Corbel"/>
              </a:rPr>
              <a:t>When describing how the author builds his or her argument, “appeal to the emotions” is fine instead of specifically referencing “pathos.” And “comparison of two things” can be used instead of referring to a metaphor. If you do know the official terms, though, feel free to use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189693" y="851531"/>
            <a:ext cx="22263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700" b="1">
                <a:solidFill>
                  <a:srgbClr val="000000"/>
                </a:solidFill>
                <a:latin typeface="Architects Daughter"/>
                <a:ea typeface="Architects Daughter"/>
                <a:cs typeface="Architects Daughter"/>
                <a:sym typeface="Architects Daughter"/>
              </a:rPr>
              <a:t>THURS. MARCH 16th </a:t>
            </a:r>
            <a:endParaRPr lang="en" sz="45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298" name="Shape 298"/>
          <p:cNvSpPr txBox="1">
            <a:spLocks noGrp="1"/>
          </p:cNvSpPr>
          <p:nvPr>
            <p:ph type="body" idx="1"/>
          </p:nvPr>
        </p:nvSpPr>
        <p:spPr>
          <a:xfrm>
            <a:off x="2672231" y="74193"/>
            <a:ext cx="62916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685800" marR="0" lvl="0" indent="-330200" algn="l" rtl="0">
              <a:lnSpc>
                <a:spcPct val="100000"/>
              </a:lnSpc>
              <a:spcBef>
                <a:spcPts val="0"/>
              </a:spcBef>
              <a:spcAft>
                <a:spcPts val="0"/>
              </a:spcAft>
              <a:buSzPct val="100000"/>
              <a:buFont typeface="Corbel"/>
              <a:buAutoNum type="arabicPeriod"/>
            </a:pPr>
            <a:r>
              <a:rPr lang="en" sz="2600">
                <a:solidFill>
                  <a:srgbClr val="040404"/>
                </a:solidFill>
              </a:rPr>
              <a:t>Read the passage in connection with the SAT prompt</a:t>
            </a:r>
          </a:p>
          <a:p>
            <a:pPr marL="1028700" marR="0" lvl="1" indent="-330200" algn="l" rtl="0">
              <a:lnSpc>
                <a:spcPct val="100000"/>
              </a:lnSpc>
              <a:spcBef>
                <a:spcPts val="0"/>
              </a:spcBef>
              <a:spcAft>
                <a:spcPts val="0"/>
              </a:spcAft>
              <a:buClr>
                <a:srgbClr val="040404"/>
              </a:buClr>
              <a:buSzPct val="100000"/>
              <a:buAutoNum type="alphaLcPeriod"/>
            </a:pPr>
            <a:r>
              <a:rPr lang="en" sz="2600">
                <a:solidFill>
                  <a:srgbClr val="040404"/>
                </a:solidFill>
              </a:rPr>
              <a:t>LOOK FOR THE HOW!</a:t>
            </a:r>
            <a:br>
              <a:rPr lang="en" sz="2600">
                <a:solidFill>
                  <a:srgbClr val="040404"/>
                </a:solidFill>
              </a:rPr>
            </a:br>
            <a:endParaRPr lang="en" sz="2600">
              <a:solidFill>
                <a:srgbClr val="040404"/>
              </a:solidFill>
            </a:endParaRPr>
          </a:p>
          <a:p>
            <a:pPr marL="685800" marR="0" lvl="0" indent="-330200" algn="l" rtl="0">
              <a:lnSpc>
                <a:spcPct val="100000"/>
              </a:lnSpc>
              <a:spcBef>
                <a:spcPts val="0"/>
              </a:spcBef>
              <a:spcAft>
                <a:spcPts val="0"/>
              </a:spcAft>
              <a:buSzPct val="100000"/>
              <a:buFont typeface="Corbel"/>
              <a:buAutoNum type="arabicPeriod"/>
            </a:pPr>
            <a:r>
              <a:rPr lang="en" sz="2600">
                <a:solidFill>
                  <a:srgbClr val="040404"/>
                </a:solidFill>
              </a:rPr>
              <a:t>Begin outlining</a:t>
            </a:r>
          </a:p>
          <a:p>
            <a:pPr marL="1028700" marR="0" lvl="1" indent="-330200" algn="l" rtl="0">
              <a:lnSpc>
                <a:spcPct val="100000"/>
              </a:lnSpc>
              <a:spcBef>
                <a:spcPts val="0"/>
              </a:spcBef>
              <a:spcAft>
                <a:spcPts val="0"/>
              </a:spcAft>
              <a:buClr>
                <a:srgbClr val="040404"/>
              </a:buClr>
              <a:buSzPct val="100000"/>
              <a:buAutoNum type="alphaLcPeriod"/>
            </a:pPr>
            <a:r>
              <a:rPr lang="en" sz="2600">
                <a:solidFill>
                  <a:srgbClr val="040404"/>
                </a:solidFill>
              </a:rPr>
              <a:t>Use the handout provided to organize your thoughts for THURSDAY’s essay prompt</a:t>
            </a:r>
          </a:p>
        </p:txBody>
      </p:sp>
      <p:sp>
        <p:nvSpPr>
          <p:cNvPr id="299" name="Shape 299"/>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prepare for Thursday’s in class SAT style writing prompt by outlining and organizing your arguments.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49462" y="851531"/>
            <a:ext cx="24480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100" b="1">
                <a:solidFill>
                  <a:srgbClr val="000000"/>
                </a:solidFill>
                <a:latin typeface="Architects Daughter"/>
                <a:ea typeface="Architects Daughter"/>
                <a:cs typeface="Architects Daughter"/>
                <a:sym typeface="Architects Daughter"/>
              </a:rPr>
              <a:t>FRIDAY, </a:t>
            </a:r>
            <a:br>
              <a:rPr lang="en-US" sz="3100" b="1">
                <a:solidFill>
                  <a:srgbClr val="000000"/>
                </a:solidFill>
                <a:latin typeface="Architects Daughter"/>
                <a:ea typeface="Architects Daughter"/>
                <a:cs typeface="Architects Daughter"/>
                <a:sym typeface="Architects Daughter"/>
              </a:rPr>
            </a:br>
            <a:r>
              <a:rPr lang="en-US" sz="3100" b="1">
                <a:solidFill>
                  <a:srgbClr val="000000"/>
                </a:solidFill>
                <a:latin typeface="Architects Daughter"/>
                <a:ea typeface="Architects Daughter"/>
                <a:cs typeface="Architects Daughter"/>
                <a:sym typeface="Architects Daughter"/>
              </a:rPr>
              <a:t>MARCH 17th</a:t>
            </a:r>
            <a:endParaRPr lang="en" sz="45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307" name="Shape 307"/>
          <p:cNvSpPr txBox="1">
            <a:spLocks noGrp="1"/>
          </p:cNvSpPr>
          <p:nvPr>
            <p:ph type="body" idx="1"/>
          </p:nvPr>
        </p:nvSpPr>
        <p:spPr>
          <a:xfrm>
            <a:off x="2672231" y="74193"/>
            <a:ext cx="62916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685800" marR="0" lvl="0" indent="-330200" algn="l" rtl="0">
              <a:lnSpc>
                <a:spcPct val="100000"/>
              </a:lnSpc>
              <a:spcBef>
                <a:spcPts val="0"/>
              </a:spcBef>
              <a:spcAft>
                <a:spcPts val="0"/>
              </a:spcAft>
              <a:buSzPct val="100000"/>
              <a:buFont typeface="Corbel"/>
              <a:buAutoNum type="arabicPeriod"/>
            </a:pPr>
            <a:r>
              <a:rPr lang="en" sz="2600" b="1">
                <a:solidFill>
                  <a:srgbClr val="040404"/>
                </a:solidFill>
              </a:rPr>
              <a:t>Continue outlining</a:t>
            </a:r>
            <a:br>
              <a:rPr lang="en" sz="2600">
                <a:solidFill>
                  <a:srgbClr val="040404"/>
                </a:solidFill>
              </a:rPr>
            </a:br>
            <a:r>
              <a:rPr lang="en" sz="2600">
                <a:solidFill>
                  <a:srgbClr val="040404"/>
                </a:solidFill>
              </a:rPr>
              <a:t>Use the handout provided to organize your thoughts for tomorrow’s essay prompt</a:t>
            </a:r>
          </a:p>
          <a:p>
            <a:pPr marL="685800" marR="0" lvl="0" indent="-330200" algn="l" rtl="0">
              <a:lnSpc>
                <a:spcPct val="100000"/>
              </a:lnSpc>
              <a:spcBef>
                <a:spcPts val="0"/>
              </a:spcBef>
              <a:spcAft>
                <a:spcPts val="0"/>
              </a:spcAft>
              <a:buSzPct val="100000"/>
              <a:buFont typeface="Corbel"/>
              <a:buAutoNum type="arabicPeriod"/>
            </a:pPr>
            <a:r>
              <a:rPr lang="en" sz="2600" b="1">
                <a:solidFill>
                  <a:srgbClr val="040404"/>
                </a:solidFill>
              </a:rPr>
              <a:t>Consider walking a peer through your  essay</a:t>
            </a:r>
            <a:br>
              <a:rPr lang="en" sz="2600">
                <a:solidFill>
                  <a:srgbClr val="040404"/>
                </a:solidFill>
              </a:rPr>
            </a:br>
            <a:r>
              <a:rPr lang="en" sz="2600">
                <a:solidFill>
                  <a:srgbClr val="040404"/>
                </a:solidFill>
              </a:rPr>
              <a:t>Hearing your thoughts out loud helps when processing</a:t>
            </a:r>
          </a:p>
        </p:txBody>
      </p:sp>
      <p:sp>
        <p:nvSpPr>
          <p:cNvPr id="308" name="Shape 308"/>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prepare for tomorrow’s in class SAT style writing prompt by outlining and organizing your arguments.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74193" y="850725"/>
            <a:ext cx="24480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200" b="1">
                <a:solidFill>
                  <a:srgbClr val="000000"/>
                </a:solidFill>
                <a:latin typeface="Architects Daughter"/>
                <a:ea typeface="Architects Daughter"/>
                <a:cs typeface="Architects Daughter"/>
                <a:sym typeface="Architects Daughter"/>
              </a:rPr>
              <a:t>MONDAY</a:t>
            </a:r>
            <a:r>
              <a:rPr lang="en" sz="3200" b="1">
                <a:solidFill>
                  <a:srgbClr val="000000"/>
                </a:solidFill>
                <a:latin typeface="Architects Daughter"/>
                <a:ea typeface="Architects Daughter"/>
                <a:cs typeface="Architects Daughter"/>
                <a:sym typeface="Architects Daughter"/>
              </a:rPr>
              <a:t>, </a:t>
            </a:r>
            <a:r>
              <a:rPr lang="en" sz="3700" b="1">
                <a:solidFill>
                  <a:srgbClr val="000000"/>
                </a:solidFill>
                <a:latin typeface="Architects Daughter"/>
                <a:ea typeface="Architects Daughter"/>
                <a:cs typeface="Architects Daughter"/>
                <a:sym typeface="Architects Daughter"/>
              </a:rPr>
              <a:t>MAR. 1</a:t>
            </a:r>
            <a:r>
              <a:rPr lang="en-US" sz="3700" b="1">
                <a:solidFill>
                  <a:srgbClr val="000000"/>
                </a:solidFill>
                <a:latin typeface="Architects Daughter"/>
                <a:ea typeface="Architects Daughter"/>
                <a:cs typeface="Architects Daughter"/>
                <a:sym typeface="Architects Daughter"/>
              </a:rPr>
              <a:t>9th</a:t>
            </a:r>
            <a:endParaRPr lang="en" sz="37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315" name="Shape 315"/>
          <p:cNvSpPr txBox="1">
            <a:spLocks noGrp="1"/>
          </p:cNvSpPr>
          <p:nvPr>
            <p:ph type="body" idx="1"/>
          </p:nvPr>
        </p:nvSpPr>
        <p:spPr>
          <a:xfrm>
            <a:off x="2729381" y="74193"/>
            <a:ext cx="61422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371600" lvl="0" indent="292100" rtl="0">
              <a:lnSpc>
                <a:spcPct val="115000"/>
              </a:lnSpc>
              <a:spcBef>
                <a:spcPts val="0"/>
              </a:spcBef>
              <a:buClr>
                <a:schemeClr val="dk1"/>
              </a:buClr>
              <a:buSzPct val="57142"/>
              <a:buFont typeface="Arial"/>
              <a:buNone/>
            </a:pPr>
            <a:r>
              <a:rPr lang="en" sz="1400">
                <a:solidFill>
                  <a:schemeClr val="dk1"/>
                </a:solidFill>
                <a:latin typeface="Anton"/>
                <a:ea typeface="Anton"/>
                <a:cs typeface="Anton"/>
                <a:sym typeface="Anton"/>
              </a:rPr>
              <a:t>SAT Prompts:</a:t>
            </a:r>
            <a:r>
              <a:rPr lang="en" sz="1400">
                <a:solidFill>
                  <a:schemeClr val="dk1"/>
                </a:solidFill>
              </a:rPr>
              <a:t> </a:t>
            </a:r>
          </a:p>
          <a:p>
            <a:pPr marL="1371600" lvl="0" indent="292100" rtl="0">
              <a:lnSpc>
                <a:spcPct val="115000"/>
              </a:lnSpc>
              <a:spcBef>
                <a:spcPts val="0"/>
              </a:spcBef>
              <a:buClr>
                <a:schemeClr val="dk1"/>
              </a:buClr>
              <a:buSzPct val="57142"/>
              <a:buFont typeface="Arial"/>
              <a:buNone/>
            </a:pPr>
            <a:r>
              <a:rPr lang="en" sz="1400">
                <a:solidFill>
                  <a:schemeClr val="dk1"/>
                </a:solidFill>
              </a:rPr>
              <a:t>#1 → Write an essay in which you </a:t>
            </a:r>
            <a:r>
              <a:rPr lang="en" sz="1400" b="1">
                <a:solidFill>
                  <a:schemeClr val="dk1"/>
                </a:solidFill>
              </a:rPr>
              <a:t>choose one of the allegorical concepts</a:t>
            </a:r>
            <a:r>
              <a:rPr lang="en" sz="1400">
                <a:solidFill>
                  <a:schemeClr val="dk1"/>
                </a:solidFill>
              </a:rPr>
              <a:t> in </a:t>
            </a:r>
            <a:r>
              <a:rPr lang="en" sz="1400" i="1">
                <a:solidFill>
                  <a:schemeClr val="dk1"/>
                </a:solidFill>
              </a:rPr>
              <a:t>The Crucible </a:t>
            </a:r>
            <a:r>
              <a:rPr lang="en" sz="1400">
                <a:solidFill>
                  <a:schemeClr val="dk1"/>
                </a:solidFill>
              </a:rPr>
              <a:t>and </a:t>
            </a:r>
            <a:r>
              <a:rPr lang="en" sz="1400" b="1">
                <a:solidFill>
                  <a:schemeClr val="dk1"/>
                </a:solidFill>
              </a:rPr>
              <a:t>explain </a:t>
            </a:r>
            <a:r>
              <a:rPr lang="en" sz="1400" b="1" u="sng">
                <a:solidFill>
                  <a:schemeClr val="dk1"/>
                </a:solidFill>
              </a:rPr>
              <a:t>how</a:t>
            </a:r>
            <a:r>
              <a:rPr lang="en" sz="1400" b="1">
                <a:solidFill>
                  <a:schemeClr val="dk1"/>
                </a:solidFill>
              </a:rPr>
              <a:t> Arthur Miller builds an argument</a:t>
            </a:r>
            <a:r>
              <a:rPr lang="en" sz="1400">
                <a:solidFill>
                  <a:schemeClr val="dk1"/>
                </a:solidFill>
              </a:rPr>
              <a:t> to persuade his audience that humanity (i.e. Americans) are likely to behave in anxious settings.”</a:t>
            </a:r>
            <a:br>
              <a:rPr lang="en" sz="1400">
                <a:solidFill>
                  <a:schemeClr val="dk1"/>
                </a:solidFill>
              </a:rPr>
            </a:br>
            <a:endParaRPr lang="en" sz="1400">
              <a:solidFill>
                <a:schemeClr val="dk1"/>
              </a:solidFill>
            </a:endParaRPr>
          </a:p>
          <a:p>
            <a:pPr marL="342900" lvl="0" indent="-50800" rtl="0">
              <a:lnSpc>
                <a:spcPct val="115000"/>
              </a:lnSpc>
              <a:spcBef>
                <a:spcPts val="0"/>
              </a:spcBef>
              <a:buClr>
                <a:schemeClr val="dk1"/>
              </a:buClr>
              <a:buSzPct val="57142"/>
              <a:buFont typeface="Arial"/>
              <a:buNone/>
            </a:pPr>
            <a:r>
              <a:rPr lang="en" sz="1400">
                <a:solidFill>
                  <a:schemeClr val="dk1"/>
                </a:solidFill>
              </a:rPr>
              <a:t>#2 → Write an essay in which you </a:t>
            </a:r>
            <a:r>
              <a:rPr lang="en" sz="1400" b="1">
                <a:solidFill>
                  <a:schemeClr val="dk1"/>
                </a:solidFill>
              </a:rPr>
              <a:t>choose one of the social issues (themes)</a:t>
            </a:r>
            <a:r>
              <a:rPr lang="en" sz="1400">
                <a:solidFill>
                  <a:schemeClr val="dk1"/>
                </a:solidFill>
              </a:rPr>
              <a:t> in </a:t>
            </a:r>
            <a:r>
              <a:rPr lang="en" sz="1400" i="1">
                <a:solidFill>
                  <a:schemeClr val="dk1"/>
                </a:solidFill>
              </a:rPr>
              <a:t>The Crucible </a:t>
            </a:r>
            <a:r>
              <a:rPr lang="en" sz="1400">
                <a:solidFill>
                  <a:schemeClr val="dk1"/>
                </a:solidFill>
              </a:rPr>
              <a:t>and </a:t>
            </a:r>
            <a:r>
              <a:rPr lang="en" sz="1400" b="1">
                <a:solidFill>
                  <a:schemeClr val="dk1"/>
                </a:solidFill>
              </a:rPr>
              <a:t>explain </a:t>
            </a:r>
            <a:r>
              <a:rPr lang="en" sz="1400" b="1" u="sng">
                <a:solidFill>
                  <a:schemeClr val="dk1"/>
                </a:solidFill>
              </a:rPr>
              <a:t>how</a:t>
            </a:r>
            <a:r>
              <a:rPr lang="en" sz="1400" b="1">
                <a:solidFill>
                  <a:schemeClr val="dk1"/>
                </a:solidFill>
              </a:rPr>
              <a:t> Arthur Miller builds an argument</a:t>
            </a:r>
            <a:r>
              <a:rPr lang="en" sz="1400">
                <a:solidFill>
                  <a:schemeClr val="dk1"/>
                </a:solidFill>
              </a:rPr>
              <a:t> to persuade his audience in order to communicate to the public about this social issue.</a:t>
            </a:r>
          </a:p>
          <a:p>
            <a:pPr marL="0" lvl="0" indent="-50800" rtl="0">
              <a:lnSpc>
                <a:spcPct val="115000"/>
              </a:lnSpc>
              <a:spcBef>
                <a:spcPts val="0"/>
              </a:spcBef>
              <a:buClr>
                <a:schemeClr val="dk1"/>
              </a:buClr>
              <a:buSzPct val="57142"/>
              <a:buFont typeface="Arial"/>
              <a:buNone/>
            </a:pPr>
            <a:endParaRPr sz="1400">
              <a:solidFill>
                <a:schemeClr val="dk1"/>
              </a:solidFill>
            </a:endParaRPr>
          </a:p>
          <a:p>
            <a:pPr marL="0" lvl="0" indent="-50800" rtl="0">
              <a:lnSpc>
                <a:spcPct val="115000"/>
              </a:lnSpc>
              <a:spcBef>
                <a:spcPts val="0"/>
              </a:spcBef>
              <a:buClr>
                <a:schemeClr val="dk1"/>
              </a:buClr>
              <a:buSzPct val="57142"/>
              <a:buFont typeface="Arial"/>
              <a:buNone/>
            </a:pPr>
            <a:r>
              <a:rPr lang="en" sz="1400">
                <a:solidFill>
                  <a:schemeClr val="dk1"/>
                </a:solidFill>
              </a:rPr>
              <a:t>In your essay, analyze how Miller uses one or more of the features in the directions that precede the passage (or features of your own choice) to strengthen the logic and persuasiveness of his argument. Be sure that your analysis focuses on the most relevant features of the passage. </a:t>
            </a:r>
          </a:p>
        </p:txBody>
      </p:sp>
      <p:sp>
        <p:nvSpPr>
          <p:cNvPr id="316" name="Shape 316"/>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practice the process of writing for the SAT essay portion through an analysis of Arthur Miller’s </a:t>
            </a:r>
            <a:r>
              <a:rPr lang="en" sz="1800" b="1" i="1">
                <a:solidFill>
                  <a:srgbClr val="000000"/>
                </a:solidFill>
              </a:rPr>
              <a:t>The Crucible.</a:t>
            </a:r>
          </a:p>
        </p:txBody>
      </p:sp>
      <p:pic>
        <p:nvPicPr>
          <p:cNvPr id="317" name="Shape 317"/>
          <p:cNvPicPr preferRelativeResize="0"/>
          <p:nvPr/>
        </p:nvPicPr>
        <p:blipFill>
          <a:blip r:embed="rId3">
            <a:alphaModFix/>
          </a:blip>
          <a:stretch>
            <a:fillRect/>
          </a:stretch>
        </p:blipFill>
        <p:spPr>
          <a:xfrm>
            <a:off x="371844" y="3374941"/>
            <a:ext cx="1852705" cy="1611057"/>
          </a:xfrm>
          <a:prstGeom prst="rect">
            <a:avLst/>
          </a:prstGeom>
          <a:noFill/>
          <a:ln w="19050" cap="flat" cmpd="sng">
            <a:solidFill>
              <a:schemeClr val="dk2"/>
            </a:solidFill>
            <a:prstDash val="solid"/>
            <a:round/>
            <a:headEnd type="none" w="med" len="med"/>
            <a:tailEnd type="none" w="med" len="med"/>
          </a:ln>
        </p:spPr>
      </p:pic>
      <p:pic>
        <p:nvPicPr>
          <p:cNvPr id="318" name="Shape 318"/>
          <p:cNvPicPr preferRelativeResize="0"/>
          <p:nvPr/>
        </p:nvPicPr>
        <p:blipFill>
          <a:blip r:embed="rId4">
            <a:alphaModFix/>
          </a:blip>
          <a:stretch>
            <a:fillRect/>
          </a:stretch>
        </p:blipFill>
        <p:spPr>
          <a:xfrm>
            <a:off x="2815218" y="293137"/>
            <a:ext cx="1334606" cy="92208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189693" y="851531"/>
            <a:ext cx="22263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700" b="1">
                <a:solidFill>
                  <a:srgbClr val="000000"/>
                </a:solidFill>
                <a:latin typeface="Architects Daughter"/>
                <a:ea typeface="Architects Daughter"/>
                <a:cs typeface="Architects Daughter"/>
                <a:sym typeface="Architects Daughter"/>
              </a:rPr>
              <a:t>TUES.</a:t>
            </a:r>
            <a:br>
              <a:rPr lang="en-US" sz="3700" b="1">
                <a:solidFill>
                  <a:srgbClr val="000000"/>
                </a:solidFill>
                <a:latin typeface="Architects Daughter"/>
                <a:ea typeface="Architects Daughter"/>
                <a:cs typeface="Architects Daughter"/>
                <a:sym typeface="Architects Daughter"/>
              </a:rPr>
            </a:br>
            <a:r>
              <a:rPr lang="en-US" sz="3700" b="1">
                <a:solidFill>
                  <a:srgbClr val="000000"/>
                </a:solidFill>
                <a:latin typeface="Architects Daughter"/>
                <a:ea typeface="Architects Daughter"/>
                <a:cs typeface="Architects Daughter"/>
                <a:sym typeface="Architects Daughter"/>
              </a:rPr>
              <a:t>MARCH 20th</a:t>
            </a:r>
            <a:endParaRPr lang="en" sz="45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325" name="Shape 325"/>
          <p:cNvSpPr txBox="1">
            <a:spLocks noGrp="1"/>
          </p:cNvSpPr>
          <p:nvPr>
            <p:ph type="body" idx="1"/>
          </p:nvPr>
        </p:nvSpPr>
        <p:spPr>
          <a:xfrm>
            <a:off x="2720456" y="101831"/>
            <a:ext cx="61911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685800" lvl="0" indent="-336550" rtl="0">
              <a:lnSpc>
                <a:spcPct val="100000"/>
              </a:lnSpc>
              <a:spcBef>
                <a:spcPts val="0"/>
              </a:spcBef>
              <a:buSzPct val="100000"/>
              <a:buFont typeface="Corbel"/>
              <a:buAutoNum type="arabicPeriod"/>
            </a:pPr>
            <a:r>
              <a:rPr lang="en" sz="2700">
                <a:solidFill>
                  <a:srgbClr val="040404"/>
                </a:solidFill>
              </a:rPr>
              <a:t>Using the SAT rubric, score your essay and justify the WHY for each category.</a:t>
            </a:r>
            <a:br>
              <a:rPr lang="en" sz="2700">
                <a:solidFill>
                  <a:srgbClr val="040404"/>
                </a:solidFill>
              </a:rPr>
            </a:br>
            <a:endParaRPr lang="en" sz="2700">
              <a:solidFill>
                <a:srgbClr val="040404"/>
              </a:solidFill>
            </a:endParaRPr>
          </a:p>
          <a:p>
            <a:pPr marL="685800" lvl="0" indent="-336550" rtl="0">
              <a:lnSpc>
                <a:spcPct val="100000"/>
              </a:lnSpc>
              <a:spcBef>
                <a:spcPts val="0"/>
              </a:spcBef>
              <a:buSzPct val="100000"/>
              <a:buFont typeface="Corbel"/>
              <a:buAutoNum type="arabicPeriod"/>
            </a:pPr>
            <a:r>
              <a:rPr lang="en" sz="2700">
                <a:solidFill>
                  <a:srgbClr val="040404"/>
                </a:solidFill>
              </a:rPr>
              <a:t>Then, have a peer also score your score and justify the WHY for each category.</a:t>
            </a:r>
          </a:p>
        </p:txBody>
      </p:sp>
      <p:sp>
        <p:nvSpPr>
          <p:cNvPr id="326" name="Shape 326"/>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be critical writer’s, using the SAT rubric, score and analyze our timed essay writing.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25574" y="4282605"/>
            <a:ext cx="8170800" cy="445800"/>
          </a:xfrm>
          <a:prstGeom prst="rect">
            <a:avLst/>
          </a:prstGeom>
          <a:noFill/>
          <a:ln>
            <a:noFill/>
          </a:ln>
        </p:spPr>
        <p:txBody>
          <a:bodyPr lIns="68750" tIns="34375" rIns="68750" bIns="34375" anchor="b" anchorCtr="0">
            <a:noAutofit/>
          </a:bodyPr>
          <a:lstStyle/>
          <a:p>
            <a:pPr marL="0" marR="0" lvl="0" indent="0" algn="l" rtl="0">
              <a:spcBef>
                <a:spcPts val="0"/>
              </a:spcBef>
              <a:buClr>
                <a:schemeClr val="lt1"/>
              </a:buClr>
              <a:buSzPct val="25000"/>
              <a:buFont typeface="Cabin"/>
              <a:buNone/>
            </a:pPr>
            <a:r>
              <a:rPr lang="en" sz="4600" i="1">
                <a:solidFill>
                  <a:schemeClr val="lt1"/>
                </a:solidFill>
                <a:latin typeface="Anton"/>
                <a:ea typeface="Anton"/>
                <a:cs typeface="Anton"/>
                <a:sym typeface="Anton"/>
              </a:rPr>
              <a:t>The Crucible as an ALLEGORY</a:t>
            </a:r>
          </a:p>
        </p:txBody>
      </p:sp>
      <p:sp>
        <p:nvSpPr>
          <p:cNvPr id="230" name="Shape 230"/>
          <p:cNvSpPr txBox="1"/>
          <p:nvPr/>
        </p:nvSpPr>
        <p:spPr>
          <a:xfrm>
            <a:off x="281575" y="510030"/>
            <a:ext cx="8516700" cy="3094500"/>
          </a:xfrm>
          <a:prstGeom prst="rect">
            <a:avLst/>
          </a:prstGeom>
          <a:noFill/>
          <a:ln>
            <a:noFill/>
          </a:ln>
        </p:spPr>
        <p:txBody>
          <a:bodyPr lIns="88375" tIns="88375" rIns="88375" bIns="88375" anchor="t" anchorCtr="0">
            <a:noAutofit/>
          </a:bodyPr>
          <a:lstStyle/>
          <a:p>
            <a:pPr marL="0" lvl="0" indent="0" rtl="0">
              <a:lnSpc>
                <a:spcPct val="65000"/>
              </a:lnSpc>
              <a:spcBef>
                <a:spcPts val="500"/>
              </a:spcBef>
              <a:buNone/>
            </a:pPr>
            <a:r>
              <a:rPr lang="en-US" sz="3300" b="1">
                <a:solidFill>
                  <a:schemeClr val="dk1"/>
                </a:solidFill>
                <a:latin typeface="Corbel"/>
                <a:ea typeface="Corbel"/>
                <a:cs typeface="Corbel"/>
                <a:sym typeface="Corbel"/>
              </a:rPr>
              <a:t>Directions: TAKE NOTES IN YOUR NOTEBOOKS from SLIDES 2-6</a:t>
            </a:r>
          </a:p>
          <a:p>
            <a:pPr marL="0" lvl="0" indent="0" rtl="0">
              <a:lnSpc>
                <a:spcPct val="65000"/>
              </a:lnSpc>
              <a:spcBef>
                <a:spcPts val="500"/>
              </a:spcBef>
              <a:buNone/>
            </a:pPr>
            <a:endParaRPr lang="en-US" sz="3300" b="1">
              <a:solidFill>
                <a:schemeClr val="dk1"/>
              </a:solidFill>
              <a:latin typeface="Corbel"/>
              <a:ea typeface="Corbel"/>
              <a:cs typeface="Corbel"/>
              <a:sym typeface="Corbel"/>
            </a:endParaRPr>
          </a:p>
          <a:p>
            <a:pPr marL="0" lvl="0" indent="0" rtl="0">
              <a:lnSpc>
                <a:spcPct val="65000"/>
              </a:lnSpc>
              <a:spcBef>
                <a:spcPts val="500"/>
              </a:spcBef>
              <a:buNone/>
            </a:pPr>
            <a:r>
              <a:rPr lang="en" sz="3300" b="1">
                <a:solidFill>
                  <a:schemeClr val="dk1"/>
                </a:solidFill>
                <a:latin typeface="Corbel"/>
                <a:ea typeface="Corbel"/>
                <a:cs typeface="Corbel"/>
                <a:sym typeface="Corbel"/>
              </a:rPr>
              <a:t>Allegory</a:t>
            </a:r>
            <a:r>
              <a:rPr lang="en" sz="3300">
                <a:solidFill>
                  <a:schemeClr val="dk1"/>
                </a:solidFill>
                <a:latin typeface="Corbel"/>
                <a:ea typeface="Corbel"/>
                <a:cs typeface="Corbel"/>
                <a:sym typeface="Corbel"/>
              </a:rPr>
              <a:t> - A story or poem in which characters, settings, and events stand for (symbolize) other people or events or abstract ideas or qualities. </a:t>
            </a:r>
          </a:p>
          <a:p>
            <a:pPr marL="419100" lvl="2" indent="-203200" rtl="0">
              <a:lnSpc>
                <a:spcPct val="65000"/>
              </a:lnSpc>
              <a:spcBef>
                <a:spcPts val="500"/>
              </a:spcBef>
              <a:buNone/>
            </a:pPr>
            <a:endParaRPr sz="2300">
              <a:solidFill>
                <a:schemeClr val="dk1"/>
              </a:solidFill>
              <a:latin typeface="Corbel"/>
              <a:ea typeface="Corbel"/>
              <a:cs typeface="Corbel"/>
              <a:sym typeface="Corbel"/>
            </a:endParaRPr>
          </a:p>
          <a:p>
            <a:pPr marL="0" lvl="0" indent="0" rtl="0">
              <a:lnSpc>
                <a:spcPct val="65000"/>
              </a:lnSpc>
              <a:spcBef>
                <a:spcPts val="500"/>
              </a:spcBef>
              <a:buNone/>
            </a:pPr>
            <a:r>
              <a:rPr lang="en" sz="3300">
                <a:solidFill>
                  <a:schemeClr val="dk1"/>
                </a:solidFill>
                <a:latin typeface="Corbel"/>
                <a:ea typeface="Corbel"/>
                <a:cs typeface="Corbel"/>
                <a:sym typeface="Corbel"/>
              </a:rPr>
              <a:t>It reveals a moral lesson or critique on society.</a:t>
            </a:r>
            <a:r>
              <a:rPr lang="en" sz="3300">
                <a:solidFill>
                  <a:schemeClr val="dk1"/>
                </a:solidFill>
                <a:latin typeface="Cabin"/>
                <a:ea typeface="Cabin"/>
                <a:cs typeface="Cabin"/>
                <a:sym typeface="Cabin"/>
              </a:rPr>
              <a:t> </a:t>
            </a:r>
          </a:p>
          <a:p>
            <a:pPr lvl="0" rtl="0">
              <a:spcBef>
                <a:spcPts val="0"/>
              </a:spcBef>
              <a:buNone/>
            </a:pP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25574" y="4282605"/>
            <a:ext cx="8170800" cy="445800"/>
          </a:xfrm>
          <a:prstGeom prst="rect">
            <a:avLst/>
          </a:prstGeom>
          <a:noFill/>
          <a:ln>
            <a:noFill/>
          </a:ln>
        </p:spPr>
        <p:txBody>
          <a:bodyPr lIns="68750" tIns="34375" rIns="68750" bIns="34375" anchor="b" anchorCtr="0">
            <a:noAutofit/>
          </a:bodyPr>
          <a:lstStyle/>
          <a:p>
            <a:pPr marL="0" marR="0" lvl="0" indent="0" algn="l" rtl="0">
              <a:spcBef>
                <a:spcPts val="0"/>
              </a:spcBef>
              <a:buClr>
                <a:schemeClr val="lt1"/>
              </a:buClr>
              <a:buSzPct val="25000"/>
              <a:buFont typeface="Cabin"/>
              <a:buNone/>
            </a:pPr>
            <a:r>
              <a:rPr lang="en" sz="4600" i="1">
                <a:solidFill>
                  <a:schemeClr val="lt1"/>
                </a:solidFill>
                <a:latin typeface="Anton"/>
                <a:ea typeface="Anton"/>
                <a:cs typeface="Anton"/>
                <a:sym typeface="Anton"/>
              </a:rPr>
              <a:t>The Crucible </a:t>
            </a:r>
            <a:r>
              <a:rPr lang="en" sz="4600">
                <a:solidFill>
                  <a:schemeClr val="lt1"/>
                </a:solidFill>
                <a:latin typeface="Anton"/>
                <a:ea typeface="Anton"/>
                <a:cs typeface="Anton"/>
                <a:sym typeface="Anton"/>
              </a:rPr>
              <a:t>as an ALLEGORY</a:t>
            </a:r>
          </a:p>
        </p:txBody>
      </p:sp>
      <p:sp>
        <p:nvSpPr>
          <p:cNvPr id="237" name="Shape 237"/>
          <p:cNvSpPr txBox="1">
            <a:spLocks noGrp="1"/>
          </p:cNvSpPr>
          <p:nvPr>
            <p:ph type="body" idx="1"/>
          </p:nvPr>
        </p:nvSpPr>
        <p:spPr>
          <a:xfrm>
            <a:off x="335875" y="656640"/>
            <a:ext cx="4216800" cy="3024300"/>
          </a:xfrm>
          <a:prstGeom prst="rect">
            <a:avLst/>
          </a:prstGeom>
          <a:noFill/>
          <a:ln>
            <a:noFill/>
          </a:ln>
        </p:spPr>
        <p:txBody>
          <a:bodyPr lIns="68750" tIns="34375" rIns="68750" bIns="34375" anchor="ctr" anchorCtr="0">
            <a:noAutofit/>
          </a:bodyPr>
          <a:lstStyle/>
          <a:p>
            <a:pPr marL="0" lvl="0" indent="0" rtl="0">
              <a:lnSpc>
                <a:spcPct val="65000"/>
              </a:lnSpc>
              <a:spcBef>
                <a:spcPts val="0"/>
              </a:spcBef>
              <a:spcAft>
                <a:spcPts val="0"/>
              </a:spcAft>
              <a:buNone/>
            </a:pPr>
            <a:r>
              <a:rPr lang="en" sz="2900">
                <a:solidFill>
                  <a:schemeClr val="dk1"/>
                </a:solidFill>
                <a:latin typeface="Corbel"/>
                <a:ea typeface="Corbel"/>
                <a:cs typeface="Corbel"/>
                <a:sym typeface="Corbel"/>
              </a:rPr>
              <a:t>Arthur Miller chose to write about the Salem Witch Trials because he saw many similarities between the hysteria of the Red Scare and the Salem Witch Trials.</a:t>
            </a:r>
          </a:p>
          <a:p>
            <a:pPr marL="0" marR="0" lvl="0" indent="0" algn="l" rtl="0">
              <a:lnSpc>
                <a:spcPct val="65000"/>
              </a:lnSpc>
              <a:spcBef>
                <a:spcPts val="0"/>
              </a:spcBef>
              <a:spcAft>
                <a:spcPts val="0"/>
              </a:spcAft>
              <a:buNone/>
            </a:pPr>
            <a:endParaRPr lang="en-US" sz="2900">
              <a:solidFill>
                <a:srgbClr val="262626"/>
              </a:solidFill>
              <a:latin typeface="Corbel"/>
              <a:ea typeface="Corbel"/>
              <a:cs typeface="Corbel"/>
              <a:sym typeface="Corbel"/>
            </a:endParaRPr>
          </a:p>
          <a:p>
            <a:pPr marL="0" indent="0">
              <a:lnSpc>
                <a:spcPct val="65000"/>
              </a:lnSpc>
              <a:spcBef>
                <a:spcPts val="0"/>
              </a:spcBef>
              <a:spcAft>
                <a:spcPts val="0"/>
              </a:spcAft>
              <a:buNone/>
            </a:pPr>
            <a:r>
              <a:rPr lang="en-US" sz="3200">
                <a:solidFill>
                  <a:schemeClr val="dk1"/>
                </a:solidFill>
                <a:latin typeface="Corbel"/>
                <a:ea typeface="Corbel"/>
                <a:cs typeface="Corbel"/>
                <a:sym typeface="Corbel"/>
              </a:rPr>
              <a:t>Allegorical Concepts in </a:t>
            </a:r>
            <a:r>
              <a:rPr lang="en-US" sz="3200" i="1">
                <a:solidFill>
                  <a:schemeClr val="dk1"/>
                </a:solidFill>
                <a:latin typeface="Corbel"/>
                <a:ea typeface="Corbel"/>
                <a:cs typeface="Corbel"/>
                <a:sym typeface="Corbel"/>
              </a:rPr>
              <a:t>The Crucible </a:t>
            </a:r>
            <a:r>
              <a:rPr lang="en-US" sz="3200">
                <a:solidFill>
                  <a:schemeClr val="dk1"/>
                </a:solidFill>
                <a:latin typeface="Corbel"/>
                <a:ea typeface="Corbel"/>
                <a:cs typeface="Corbel"/>
                <a:sym typeface="Corbel"/>
              </a:rPr>
              <a:t>include</a:t>
            </a:r>
            <a:r>
              <a:rPr lang="en-US" sz="3200" i="1">
                <a:solidFill>
                  <a:schemeClr val="dk1"/>
                </a:solidFill>
                <a:latin typeface="Corbel"/>
                <a:ea typeface="Corbel"/>
                <a:cs typeface="Corbel"/>
                <a:sym typeface="Wingdings"/>
              </a:rPr>
              <a:t></a:t>
            </a:r>
            <a:endParaRPr lang="en-US" sz="3200">
              <a:solidFill>
                <a:schemeClr val="dk1"/>
              </a:solidFill>
              <a:latin typeface="Corbel"/>
              <a:ea typeface="Corbel"/>
              <a:cs typeface="Corbel"/>
              <a:sym typeface="Corbel"/>
            </a:endParaRPr>
          </a:p>
          <a:p>
            <a:pPr marL="0" marR="0" lvl="0" indent="0" algn="l" rtl="0">
              <a:lnSpc>
                <a:spcPct val="65000"/>
              </a:lnSpc>
              <a:spcBef>
                <a:spcPts val="0"/>
              </a:spcBef>
              <a:spcAft>
                <a:spcPts val="0"/>
              </a:spcAft>
              <a:buNone/>
            </a:pPr>
            <a:endParaRPr sz="2900">
              <a:solidFill>
                <a:srgbClr val="262626"/>
              </a:solidFill>
              <a:latin typeface="Corbel"/>
              <a:ea typeface="Corbel"/>
              <a:cs typeface="Corbel"/>
              <a:sym typeface="Corbel"/>
            </a:endParaRPr>
          </a:p>
        </p:txBody>
      </p:sp>
      <p:sp>
        <p:nvSpPr>
          <p:cNvPr id="238" name="Shape 238"/>
          <p:cNvSpPr txBox="1"/>
          <p:nvPr/>
        </p:nvSpPr>
        <p:spPr>
          <a:xfrm>
            <a:off x="4639225" y="544612"/>
            <a:ext cx="4216800" cy="3136200"/>
          </a:xfrm>
          <a:prstGeom prst="rect">
            <a:avLst/>
          </a:prstGeom>
          <a:noFill/>
          <a:ln>
            <a:noFill/>
          </a:ln>
        </p:spPr>
        <p:txBody>
          <a:bodyPr lIns="88375" tIns="88375" rIns="88375" bIns="88375" anchor="t" anchorCtr="0">
            <a:noAutofit/>
          </a:bodyPr>
          <a:lstStyle/>
          <a:p>
            <a:pPr marL="444500" lvl="0" indent="-374650" rtl="0">
              <a:lnSpc>
                <a:spcPct val="115000"/>
              </a:lnSpc>
              <a:spcBef>
                <a:spcPts val="0"/>
              </a:spcBef>
              <a:buClr>
                <a:schemeClr val="accent2"/>
              </a:buClr>
              <a:buSzPct val="100000"/>
              <a:buFont typeface="Corbel"/>
              <a:buChar char="●"/>
            </a:pPr>
            <a:r>
              <a:rPr lang="en" sz="2300">
                <a:solidFill>
                  <a:schemeClr val="dk1"/>
                </a:solidFill>
                <a:latin typeface="Corbel"/>
                <a:ea typeface="Corbel"/>
                <a:cs typeface="Corbel"/>
                <a:sym typeface="Corbel"/>
              </a:rPr>
              <a:t>Accusations without proof</a:t>
            </a:r>
          </a:p>
          <a:p>
            <a:pPr marL="444500" lvl="0" indent="-374650" rtl="0">
              <a:lnSpc>
                <a:spcPct val="115000"/>
              </a:lnSpc>
              <a:spcBef>
                <a:spcPts val="0"/>
              </a:spcBef>
              <a:buClr>
                <a:schemeClr val="accent2"/>
              </a:buClr>
              <a:buSzPct val="100000"/>
              <a:buFont typeface="Corbel"/>
              <a:buChar char="●"/>
            </a:pPr>
            <a:r>
              <a:rPr lang="en" sz="2300">
                <a:solidFill>
                  <a:schemeClr val="dk1"/>
                </a:solidFill>
                <a:latin typeface="Corbel"/>
                <a:ea typeface="Corbel"/>
                <a:cs typeface="Corbel"/>
                <a:sym typeface="Corbel"/>
              </a:rPr>
              <a:t>Groupthink/mob psychology</a:t>
            </a:r>
          </a:p>
          <a:p>
            <a:pPr marL="444500" lvl="0" indent="-374650" rtl="0">
              <a:lnSpc>
                <a:spcPct val="115000"/>
              </a:lnSpc>
              <a:spcBef>
                <a:spcPts val="0"/>
              </a:spcBef>
              <a:buClr>
                <a:schemeClr val="accent2"/>
              </a:buClr>
              <a:buSzPct val="100000"/>
              <a:buFont typeface="Corbel"/>
              <a:buChar char="●"/>
            </a:pPr>
            <a:r>
              <a:rPr lang="en" sz="2300">
                <a:solidFill>
                  <a:schemeClr val="dk1"/>
                </a:solidFill>
                <a:latin typeface="Corbel"/>
                <a:ea typeface="Corbel"/>
                <a:cs typeface="Corbel"/>
                <a:sym typeface="Corbel"/>
              </a:rPr>
              <a:t>Self-preservation</a:t>
            </a:r>
          </a:p>
          <a:p>
            <a:pPr marL="444500" lvl="0" indent="-374650" rtl="0">
              <a:lnSpc>
                <a:spcPct val="115000"/>
              </a:lnSpc>
              <a:spcBef>
                <a:spcPts val="0"/>
              </a:spcBef>
              <a:buClr>
                <a:schemeClr val="accent2"/>
              </a:buClr>
              <a:buSzPct val="100000"/>
              <a:buFont typeface="Corbel"/>
              <a:buChar char="●"/>
            </a:pPr>
            <a:r>
              <a:rPr lang="en" sz="2300">
                <a:solidFill>
                  <a:schemeClr val="dk1"/>
                </a:solidFill>
                <a:latin typeface="Corbel"/>
                <a:ea typeface="Corbel"/>
                <a:cs typeface="Corbel"/>
                <a:sym typeface="Corbel"/>
              </a:rPr>
              <a:t>Minority groups as scapegoats</a:t>
            </a:r>
          </a:p>
          <a:p>
            <a:pPr marL="444500" lvl="0" indent="-374650" rtl="0">
              <a:lnSpc>
                <a:spcPct val="115000"/>
              </a:lnSpc>
              <a:spcBef>
                <a:spcPts val="0"/>
              </a:spcBef>
              <a:buClr>
                <a:schemeClr val="accent2"/>
              </a:buClr>
              <a:buSzPct val="100000"/>
              <a:buFont typeface="Corbel"/>
              <a:buChar char="●"/>
            </a:pPr>
            <a:r>
              <a:rPr lang="en" sz="2300">
                <a:solidFill>
                  <a:schemeClr val="dk1"/>
                </a:solidFill>
                <a:latin typeface="Corbel"/>
                <a:ea typeface="Corbel"/>
                <a:cs typeface="Corbel"/>
                <a:sym typeface="Corbel"/>
              </a:rPr>
              <a:t>Oversimplification of a problem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25574" y="4282605"/>
            <a:ext cx="8170800" cy="445800"/>
          </a:xfrm>
          <a:prstGeom prst="rect">
            <a:avLst/>
          </a:prstGeom>
          <a:noFill/>
          <a:ln>
            <a:noFill/>
          </a:ln>
        </p:spPr>
        <p:txBody>
          <a:bodyPr lIns="68750" tIns="34375" rIns="68750" bIns="34375" anchor="b" anchorCtr="0">
            <a:noAutofit/>
          </a:bodyPr>
          <a:lstStyle/>
          <a:p>
            <a:pPr marL="0" marR="0" lvl="0" indent="0" algn="l" rtl="0">
              <a:spcBef>
                <a:spcPts val="0"/>
              </a:spcBef>
              <a:buClr>
                <a:schemeClr val="lt1"/>
              </a:buClr>
              <a:buSzPct val="25000"/>
              <a:buFont typeface="Cabin"/>
              <a:buNone/>
            </a:pPr>
            <a:r>
              <a:rPr lang="en" sz="4600" i="1">
                <a:solidFill>
                  <a:schemeClr val="lt1"/>
                </a:solidFill>
                <a:latin typeface="Anton"/>
                <a:ea typeface="Anton"/>
                <a:cs typeface="Anton"/>
                <a:sym typeface="Anton"/>
              </a:rPr>
              <a:t>The Crucible </a:t>
            </a:r>
            <a:r>
              <a:rPr lang="en" sz="4600">
                <a:solidFill>
                  <a:schemeClr val="lt1"/>
                </a:solidFill>
                <a:latin typeface="Anton"/>
                <a:ea typeface="Anton"/>
                <a:cs typeface="Anton"/>
                <a:sym typeface="Anton"/>
              </a:rPr>
              <a:t>as an ALLEGORY</a:t>
            </a:r>
          </a:p>
        </p:txBody>
      </p:sp>
      <p:sp>
        <p:nvSpPr>
          <p:cNvPr id="245" name="Shape 245"/>
          <p:cNvSpPr txBox="1">
            <a:spLocks noGrp="1"/>
          </p:cNvSpPr>
          <p:nvPr>
            <p:ph type="body" idx="1"/>
          </p:nvPr>
        </p:nvSpPr>
        <p:spPr>
          <a:xfrm>
            <a:off x="335875" y="793800"/>
            <a:ext cx="8500800" cy="3024300"/>
          </a:xfrm>
          <a:prstGeom prst="rect">
            <a:avLst/>
          </a:prstGeom>
          <a:noFill/>
          <a:ln>
            <a:noFill/>
          </a:ln>
        </p:spPr>
        <p:txBody>
          <a:bodyPr lIns="68750" tIns="34375" rIns="68750" bIns="34375" anchor="ctr" anchorCtr="0">
            <a:noAutofit/>
          </a:bodyPr>
          <a:lstStyle/>
          <a:p>
            <a:pPr marL="0" lvl="0" indent="0" rtl="0">
              <a:lnSpc>
                <a:spcPct val="75000"/>
              </a:lnSpc>
              <a:spcBef>
                <a:spcPts val="0"/>
              </a:spcBef>
              <a:spcAft>
                <a:spcPts val="0"/>
              </a:spcAft>
              <a:buNone/>
            </a:pPr>
            <a:r>
              <a:rPr lang="en" sz="2900">
                <a:solidFill>
                  <a:schemeClr val="dk1"/>
                </a:solidFill>
                <a:latin typeface="Corbel"/>
                <a:ea typeface="Corbel"/>
                <a:cs typeface="Corbel"/>
                <a:sym typeface="Corbel"/>
              </a:rPr>
              <a:t>Miller’s purpose: To alert the American people to current government misinformation, propaganda, and corruption. </a:t>
            </a:r>
          </a:p>
          <a:p>
            <a:pPr marL="0" lvl="0" indent="0" rtl="0">
              <a:lnSpc>
                <a:spcPct val="75000"/>
              </a:lnSpc>
              <a:spcBef>
                <a:spcPts val="500"/>
              </a:spcBef>
              <a:spcAft>
                <a:spcPts val="0"/>
              </a:spcAft>
              <a:buNone/>
            </a:pPr>
            <a:endParaRPr sz="1100">
              <a:solidFill>
                <a:schemeClr val="dk1"/>
              </a:solidFill>
              <a:latin typeface="Corbel"/>
              <a:ea typeface="Corbel"/>
              <a:cs typeface="Corbel"/>
              <a:sym typeface="Corbel"/>
            </a:endParaRPr>
          </a:p>
          <a:p>
            <a:pPr marL="0" lvl="0" indent="0" rtl="0">
              <a:lnSpc>
                <a:spcPct val="75000"/>
              </a:lnSpc>
              <a:spcBef>
                <a:spcPts val="500"/>
              </a:spcBef>
              <a:spcAft>
                <a:spcPts val="0"/>
              </a:spcAft>
              <a:buNone/>
            </a:pPr>
            <a:r>
              <a:rPr lang="en" sz="2900">
                <a:solidFill>
                  <a:schemeClr val="dk1"/>
                </a:solidFill>
                <a:latin typeface="Corbel"/>
                <a:ea typeface="Corbel"/>
                <a:cs typeface="Corbel"/>
                <a:sym typeface="Corbel"/>
              </a:rPr>
              <a:t>Miller writes about the Salem Witch Trials, and the allegory serves to draw national attention towards the doings and executioners of the McCarthyism propaganda.</a:t>
            </a:r>
            <a:r>
              <a:rPr lang="en" sz="2900">
                <a:solidFill>
                  <a:schemeClr val="dk1"/>
                </a:solidFill>
              </a:rPr>
              <a:t> </a:t>
            </a:r>
          </a:p>
          <a:p>
            <a:pPr marL="0" marR="0" lvl="0" indent="0" algn="l" rtl="0">
              <a:lnSpc>
                <a:spcPct val="65000"/>
              </a:lnSpc>
              <a:spcBef>
                <a:spcPts val="0"/>
              </a:spcBef>
              <a:spcAft>
                <a:spcPts val="0"/>
              </a:spcAft>
              <a:buNone/>
            </a:pPr>
            <a:endParaRPr sz="2900">
              <a:solidFill>
                <a:srgbClr val="262626"/>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6662475" y="506790"/>
            <a:ext cx="2112600" cy="4242900"/>
          </a:xfrm>
          <a:prstGeom prst="rect">
            <a:avLst/>
          </a:prstGeom>
        </p:spPr>
        <p:txBody>
          <a:bodyPr lIns="68750" tIns="68750" rIns="68750" bIns="68750" anchor="b" anchorCtr="0">
            <a:noAutofit/>
          </a:bodyPr>
          <a:lstStyle/>
          <a:p>
            <a:pPr lvl="0" algn="r" rtl="0">
              <a:spcBef>
                <a:spcPts val="0"/>
              </a:spcBef>
              <a:buNone/>
            </a:pPr>
            <a:r>
              <a:rPr lang="en" sz="3500">
                <a:latin typeface="Anton"/>
                <a:ea typeface="Anton"/>
                <a:cs typeface="Anton"/>
                <a:sym typeface="Anton"/>
              </a:rPr>
              <a:t>THEMES WITHIN THE NOVEL</a:t>
            </a:r>
          </a:p>
        </p:txBody>
      </p:sp>
      <p:sp>
        <p:nvSpPr>
          <p:cNvPr id="252" name="Shape 252"/>
          <p:cNvSpPr txBox="1">
            <a:spLocks noGrp="1"/>
          </p:cNvSpPr>
          <p:nvPr>
            <p:ph type="body" idx="1"/>
          </p:nvPr>
        </p:nvSpPr>
        <p:spPr>
          <a:xfrm>
            <a:off x="145025" y="438209"/>
            <a:ext cx="6420300" cy="4610400"/>
          </a:xfrm>
          <a:prstGeom prst="rect">
            <a:avLst/>
          </a:prstGeom>
        </p:spPr>
        <p:txBody>
          <a:bodyPr lIns="68750" tIns="68750" rIns="68750" bIns="68750" anchor="t" anchorCtr="0">
            <a:noAutofit/>
          </a:bodyPr>
          <a:lstStyle/>
          <a:p>
            <a:pPr marL="0" lvl="2" indent="0" rtl="0">
              <a:lnSpc>
                <a:spcPct val="65000"/>
              </a:lnSpc>
              <a:spcBef>
                <a:spcPts val="0"/>
              </a:spcBef>
              <a:spcAft>
                <a:spcPts val="0"/>
              </a:spcAft>
              <a:buNone/>
            </a:pPr>
            <a:r>
              <a:rPr lang="en" sz="2300">
                <a:solidFill>
                  <a:schemeClr val="dk1"/>
                </a:solidFill>
                <a:latin typeface="Corbel"/>
                <a:ea typeface="Corbel"/>
                <a:cs typeface="Corbel"/>
                <a:sym typeface="Corbel"/>
              </a:rPr>
              <a:t>There are many themes of </a:t>
            </a:r>
            <a:r>
              <a:rPr lang="en" sz="2300" i="1">
                <a:solidFill>
                  <a:schemeClr val="dk1"/>
                </a:solidFill>
                <a:latin typeface="Corbel"/>
                <a:ea typeface="Corbel"/>
                <a:cs typeface="Corbel"/>
                <a:sym typeface="Corbel"/>
              </a:rPr>
              <a:t>The Crucible </a:t>
            </a:r>
            <a:r>
              <a:rPr lang="en" sz="2300">
                <a:solidFill>
                  <a:schemeClr val="dk1"/>
                </a:solidFill>
                <a:latin typeface="Corbel"/>
                <a:ea typeface="Corbel"/>
                <a:cs typeface="Corbel"/>
                <a:sym typeface="Corbel"/>
              </a:rPr>
              <a:t>present in today's society (thematic subjects)</a:t>
            </a:r>
            <a:br>
              <a:rPr lang="en" sz="2300">
                <a:solidFill>
                  <a:schemeClr val="tx1"/>
                </a:solidFill>
                <a:latin typeface="Corbel"/>
                <a:ea typeface="Corbel"/>
                <a:cs typeface="Corbel"/>
                <a:sym typeface="Corbel"/>
              </a:rPr>
            </a:br>
            <a:endParaRPr lang="en" sz="2300">
              <a:solidFill>
                <a:schemeClr val="tx1"/>
              </a:solidFill>
              <a:latin typeface="Corbel"/>
              <a:ea typeface="Corbel"/>
              <a:cs typeface="Corbel"/>
              <a:sym typeface="Corbel"/>
            </a:endParaRPr>
          </a:p>
          <a:p>
            <a:pPr marL="444500" lvl="0" indent="-412750" algn="ctr" rtl="0">
              <a:lnSpc>
                <a:spcPct val="65000"/>
              </a:lnSpc>
              <a:spcBef>
                <a:spcPts val="0"/>
              </a:spcBef>
              <a:spcAft>
                <a:spcPts val="0"/>
              </a:spcAft>
              <a:buClr>
                <a:srgbClr val="F03B5E"/>
              </a:buClr>
              <a:buSzPct val="100000"/>
              <a:buFont typeface="Corbel"/>
            </a:pPr>
            <a:r>
              <a:rPr lang="en" sz="2900" b="1">
                <a:solidFill>
                  <a:srgbClr val="F03B5E"/>
                </a:solidFill>
                <a:latin typeface="Corbel"/>
                <a:ea typeface="Corbel"/>
                <a:cs typeface="Corbel"/>
                <a:sym typeface="Corbel"/>
              </a:rPr>
              <a:t>Judgment</a:t>
            </a:r>
          </a:p>
          <a:p>
            <a:pPr marL="444500" lvl="0" indent="-412750" algn="ctr" rtl="0">
              <a:lnSpc>
                <a:spcPct val="65000"/>
              </a:lnSpc>
              <a:spcBef>
                <a:spcPts val="0"/>
              </a:spcBef>
              <a:spcAft>
                <a:spcPts val="0"/>
              </a:spcAft>
              <a:buClr>
                <a:srgbClr val="F03B5E"/>
              </a:buClr>
              <a:buSzPct val="100000"/>
              <a:buFont typeface="Corbel"/>
            </a:pPr>
            <a:r>
              <a:rPr lang="en" sz="2900" b="1">
                <a:solidFill>
                  <a:srgbClr val="F03B5E"/>
                </a:solidFill>
                <a:latin typeface="Corbel"/>
                <a:ea typeface="Corbel"/>
                <a:cs typeface="Corbel"/>
                <a:sym typeface="Corbel"/>
              </a:rPr>
              <a:t>Justice</a:t>
            </a:r>
          </a:p>
          <a:p>
            <a:pPr marL="444500" lvl="0" indent="-412750" algn="ctr" rtl="0">
              <a:lnSpc>
                <a:spcPct val="65000"/>
              </a:lnSpc>
              <a:spcBef>
                <a:spcPts val="0"/>
              </a:spcBef>
              <a:spcAft>
                <a:spcPts val="0"/>
              </a:spcAft>
              <a:buClr>
                <a:srgbClr val="F03B5E"/>
              </a:buClr>
              <a:buSzPct val="100000"/>
              <a:buFont typeface="Corbel"/>
            </a:pPr>
            <a:r>
              <a:rPr lang="en" sz="2900" b="1">
                <a:solidFill>
                  <a:srgbClr val="F03B5E"/>
                </a:solidFill>
                <a:latin typeface="Corbel"/>
                <a:ea typeface="Corbel"/>
                <a:cs typeface="Corbel"/>
                <a:sym typeface="Corbel"/>
              </a:rPr>
              <a:t>Betrayal</a:t>
            </a:r>
          </a:p>
          <a:p>
            <a:pPr marL="444500" lvl="0" indent="-412750" algn="ctr" rtl="0">
              <a:lnSpc>
                <a:spcPct val="65000"/>
              </a:lnSpc>
              <a:spcBef>
                <a:spcPts val="0"/>
              </a:spcBef>
              <a:spcAft>
                <a:spcPts val="0"/>
              </a:spcAft>
              <a:buClr>
                <a:srgbClr val="F03B5E"/>
              </a:buClr>
              <a:buSzPct val="100000"/>
              <a:buFont typeface="Corbel"/>
            </a:pPr>
            <a:r>
              <a:rPr lang="en" sz="2900" b="1">
                <a:solidFill>
                  <a:srgbClr val="F03B5E"/>
                </a:solidFill>
                <a:latin typeface="Corbel"/>
                <a:ea typeface="Corbel"/>
                <a:cs typeface="Corbel"/>
                <a:sym typeface="Corbel"/>
              </a:rPr>
              <a:t>Conscience</a:t>
            </a:r>
          </a:p>
          <a:p>
            <a:pPr marL="444500" lvl="0" indent="-374650" algn="ctr" rtl="0">
              <a:lnSpc>
                <a:spcPct val="65000"/>
              </a:lnSpc>
              <a:spcBef>
                <a:spcPts val="0"/>
              </a:spcBef>
              <a:spcAft>
                <a:spcPts val="0"/>
              </a:spcAft>
              <a:buClr>
                <a:srgbClr val="F03B5E"/>
              </a:buClr>
              <a:buSzPct val="79310"/>
              <a:buFont typeface="Corbel"/>
            </a:pPr>
            <a:r>
              <a:rPr lang="en" sz="2900" b="1">
                <a:solidFill>
                  <a:srgbClr val="F03B5E"/>
                </a:solidFill>
                <a:latin typeface="Corbel"/>
                <a:ea typeface="Corbel"/>
                <a:cs typeface="Corbel"/>
                <a:sym typeface="Corbel"/>
              </a:rPr>
              <a:t>Reputation</a:t>
            </a:r>
            <a:r>
              <a:rPr lang="en" sz="2900" b="1">
                <a:solidFill>
                  <a:schemeClr val="dk1"/>
                </a:solidFill>
                <a:latin typeface="Corbel"/>
                <a:ea typeface="Corbel"/>
                <a:cs typeface="Corbel"/>
                <a:sym typeface="Corbel"/>
              </a:rPr>
              <a:t> </a:t>
            </a:r>
            <a:endParaRPr lang="en" sz="2300">
              <a:solidFill>
                <a:schemeClr val="dk1"/>
              </a:solidFill>
              <a:latin typeface="Corbel"/>
              <a:ea typeface="Corbel"/>
              <a:cs typeface="Corbel"/>
              <a:sym typeface="Corbel"/>
            </a:endParaRPr>
          </a:p>
          <a:p>
            <a:pPr marL="444500" lvl="0" indent="-374650" algn="ctr" rtl="0">
              <a:lnSpc>
                <a:spcPct val="64999"/>
              </a:lnSpc>
              <a:spcBef>
                <a:spcPts val="0"/>
              </a:spcBef>
              <a:spcAft>
                <a:spcPts val="0"/>
              </a:spcAft>
              <a:buClr>
                <a:srgbClr val="F03B5E"/>
              </a:buClr>
              <a:buSzPct val="79310"/>
              <a:buFont typeface="Corbel"/>
            </a:pPr>
            <a:r>
              <a:rPr lang="en" sz="2900" b="1">
                <a:solidFill>
                  <a:schemeClr val="dk1"/>
                </a:solidFill>
                <a:latin typeface="Corbel"/>
                <a:ea typeface="Corbel"/>
                <a:cs typeface="Corbel"/>
                <a:sym typeface="Corbel"/>
              </a:rPr>
              <a:t>Etc.</a:t>
            </a:r>
            <a:endParaRPr lang="en" sz="2300">
              <a:solidFill>
                <a:schemeClr val="tx1"/>
              </a:solidFill>
              <a:latin typeface="Corbel"/>
              <a:ea typeface="Corbel"/>
              <a:cs typeface="Corbel"/>
              <a:sym typeface="Corbel"/>
            </a:endParaRPr>
          </a:p>
          <a:p>
            <a:pPr marL="0" lvl="2" indent="0" rtl="0">
              <a:lnSpc>
                <a:spcPct val="65000"/>
              </a:lnSpc>
              <a:spcBef>
                <a:spcPts val="500"/>
              </a:spcBef>
              <a:spcAft>
                <a:spcPts val="0"/>
              </a:spcAft>
              <a:buNone/>
            </a:pPr>
            <a:r>
              <a:rPr lang="en" sz="2300">
                <a:solidFill>
                  <a:schemeClr val="dk1"/>
                </a:solidFill>
                <a:latin typeface="Corbel"/>
                <a:ea typeface="Corbel"/>
                <a:cs typeface="Corbel"/>
                <a:sym typeface="Corbel"/>
              </a:rPr>
              <a:t>Thematic statement is an arguable statement about the subject that the author is making.</a:t>
            </a:r>
            <a:r>
              <a:rPr lang="en-US" sz="2300">
                <a:solidFill>
                  <a:schemeClr val="dk1"/>
                </a:solidFill>
                <a:latin typeface="Corbel"/>
                <a:ea typeface="Corbel"/>
                <a:cs typeface="Corbel"/>
                <a:sym typeface="Corbel"/>
              </a:rPr>
              <a:t> So if the ”thematic topic” is FEAR, then in order to figure out the ”thematic statement,” you should ask yourself, “What about FEAR is the book trying to tell us?” So the thematic statement would be</a:t>
            </a:r>
            <a:r>
              <a:rPr lang="mr-IN" sz="2300">
                <a:solidFill>
                  <a:schemeClr val="dk1"/>
                </a:solidFill>
                <a:latin typeface="Corbel"/>
                <a:ea typeface="Corbel"/>
                <a:cs typeface="Corbel"/>
                <a:sym typeface="Corbel"/>
              </a:rPr>
              <a:t>…</a:t>
            </a:r>
            <a:endParaRPr lang="en" sz="2300">
              <a:solidFill>
                <a:schemeClr val="dk1"/>
              </a:solidFill>
              <a:latin typeface="Corbel"/>
              <a:ea typeface="Corbel"/>
              <a:cs typeface="Corbel"/>
              <a:sym typeface="Corbel"/>
            </a:endParaRPr>
          </a:p>
          <a:p>
            <a:pPr marL="0" lvl="2" indent="0" algn="ctr" rtl="0">
              <a:lnSpc>
                <a:spcPct val="65000"/>
              </a:lnSpc>
              <a:spcBef>
                <a:spcPts val="500"/>
              </a:spcBef>
              <a:spcAft>
                <a:spcPts val="0"/>
              </a:spcAft>
              <a:buNone/>
            </a:pPr>
            <a:r>
              <a:rPr lang="en" sz="2300" b="1">
                <a:solidFill>
                  <a:schemeClr val="dk1"/>
                </a:solidFill>
                <a:latin typeface="Corbel"/>
                <a:ea typeface="Corbel"/>
                <a:cs typeface="Corbel"/>
                <a:sym typeface="Corbel"/>
              </a:rPr>
              <a:t> Example: </a:t>
            </a:r>
            <a:r>
              <a:rPr lang="en" sz="2300" b="1" i="1">
                <a:solidFill>
                  <a:schemeClr val="dk1"/>
                </a:solidFill>
                <a:latin typeface="Corbel"/>
                <a:ea typeface="Corbel"/>
                <a:cs typeface="Corbel"/>
                <a:sym typeface="Corbel"/>
              </a:rPr>
              <a:t>Fear makes people act in ways they would not otherwise act to save themselves. </a:t>
            </a:r>
          </a:p>
          <a:p>
            <a:pPr marL="0" lvl="2" indent="0" rtl="0">
              <a:lnSpc>
                <a:spcPct val="65000"/>
              </a:lnSpc>
              <a:spcBef>
                <a:spcPts val="500"/>
              </a:spcBef>
              <a:spcAft>
                <a:spcPts val="0"/>
              </a:spcAft>
              <a:buNone/>
            </a:pPr>
            <a:endParaRPr sz="2300">
              <a:solidFill>
                <a:schemeClr val="lt1"/>
              </a:solidFill>
              <a:latin typeface="Corbel"/>
              <a:ea typeface="Corbel"/>
              <a:cs typeface="Corbel"/>
              <a:sym typeface="Corbel"/>
            </a:endParaRPr>
          </a:p>
          <a:p>
            <a:pPr marL="0" lvl="2" indent="0" rtl="0">
              <a:lnSpc>
                <a:spcPct val="65000"/>
              </a:lnSpc>
              <a:spcBef>
                <a:spcPts val="500"/>
              </a:spcBef>
              <a:spcAft>
                <a:spcPts val="0"/>
              </a:spcAft>
              <a:buNone/>
            </a:pPr>
            <a:endParaRPr sz="2300">
              <a:solidFill>
                <a:schemeClr val="lt1"/>
              </a:solidFill>
              <a:latin typeface="Corbel"/>
              <a:ea typeface="Corbel"/>
              <a:cs typeface="Corbel"/>
              <a:sym typeface="Corbel"/>
            </a:endParaRPr>
          </a:p>
          <a:p>
            <a:pPr marL="0" lvl="2" indent="0" rtl="0">
              <a:lnSpc>
                <a:spcPct val="75000"/>
              </a:lnSpc>
              <a:spcBef>
                <a:spcPts val="500"/>
              </a:spcBef>
              <a:spcAft>
                <a:spcPts val="0"/>
              </a:spcAft>
              <a:buNone/>
            </a:pPr>
            <a:endParaRPr sz="2300">
              <a:solidFill>
                <a:schemeClr val="dk1"/>
              </a:solidFill>
              <a:latin typeface="Corbel"/>
              <a:ea typeface="Corbel"/>
              <a:cs typeface="Corbel"/>
              <a:sym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76119" y="538603"/>
            <a:ext cx="8272200" cy="741300"/>
          </a:xfrm>
          <a:prstGeom prst="rect">
            <a:avLst/>
          </a:prstGeom>
        </p:spPr>
        <p:txBody>
          <a:bodyPr lIns="68750" tIns="68750" rIns="68750" bIns="68750" anchor="b" anchorCtr="0">
            <a:noAutofit/>
          </a:bodyPr>
          <a:lstStyle/>
          <a:p>
            <a:pPr lvl="0" rtl="0">
              <a:spcBef>
                <a:spcPts val="0"/>
              </a:spcBef>
              <a:buNone/>
            </a:pPr>
            <a:r>
              <a:rPr lang="en" sz="3500">
                <a:latin typeface="Anton"/>
                <a:ea typeface="Anton"/>
                <a:cs typeface="Anton"/>
                <a:sym typeface="Anton"/>
              </a:rPr>
              <a:t>PRE-WRITING ACTIVITY</a:t>
            </a:r>
          </a:p>
        </p:txBody>
      </p:sp>
      <p:sp>
        <p:nvSpPr>
          <p:cNvPr id="259" name="Shape 259"/>
          <p:cNvSpPr txBox="1">
            <a:spLocks noGrp="1"/>
          </p:cNvSpPr>
          <p:nvPr>
            <p:ph type="body" idx="2"/>
          </p:nvPr>
        </p:nvSpPr>
        <p:spPr>
          <a:xfrm>
            <a:off x="395600" y="2411819"/>
            <a:ext cx="3952800" cy="2394599"/>
          </a:xfrm>
          <a:prstGeom prst="rect">
            <a:avLst/>
          </a:prstGeom>
          <a:ln w="28575" cap="flat" cmpd="sng">
            <a:solidFill>
              <a:schemeClr val="accent2"/>
            </a:solidFill>
            <a:prstDash val="solid"/>
            <a:round/>
            <a:headEnd type="none" w="med" len="med"/>
            <a:tailEnd type="none" w="med" len="med"/>
          </a:ln>
        </p:spPr>
        <p:txBody>
          <a:bodyPr lIns="68750" tIns="68750" rIns="68750" bIns="68750" anchor="t" anchorCtr="0">
            <a:noAutofit/>
          </a:bodyPr>
          <a:lstStyle/>
          <a:p>
            <a:pPr marL="0" lvl="0" indent="0" rtl="0">
              <a:lnSpc>
                <a:spcPct val="115000"/>
              </a:lnSpc>
              <a:spcBef>
                <a:spcPts val="0"/>
              </a:spcBef>
              <a:spcAft>
                <a:spcPts val="0"/>
              </a:spcAft>
              <a:buNone/>
            </a:pPr>
            <a:r>
              <a:rPr lang="en" sz="1700">
                <a:solidFill>
                  <a:schemeClr val="dk1"/>
                </a:solidFill>
                <a:latin typeface="Corbel"/>
                <a:ea typeface="Corbel"/>
                <a:cs typeface="Corbel"/>
                <a:sym typeface="Corbel"/>
              </a:rPr>
              <a:t>Some of the allegorical topics he explores in the anxious setting of the Salem Witch Trials are: </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Accusations without proof</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Groupthink/mob psychology</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Self-preservation</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Minority groups as scapegoats</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Oversimplification of a problem</a:t>
            </a:r>
          </a:p>
        </p:txBody>
      </p:sp>
      <p:sp>
        <p:nvSpPr>
          <p:cNvPr id="260" name="Shape 260"/>
          <p:cNvSpPr txBox="1">
            <a:spLocks noGrp="1"/>
          </p:cNvSpPr>
          <p:nvPr>
            <p:ph type="body" idx="3"/>
          </p:nvPr>
        </p:nvSpPr>
        <p:spPr>
          <a:xfrm>
            <a:off x="395600" y="1428659"/>
            <a:ext cx="8441100" cy="870899"/>
          </a:xfrm>
          <a:prstGeom prst="rect">
            <a:avLst/>
          </a:prstGeom>
        </p:spPr>
        <p:txBody>
          <a:bodyPr lIns="68750" tIns="68750" rIns="68750" bIns="68750" anchor="b" anchorCtr="0">
            <a:noAutofit/>
          </a:bodyPr>
          <a:lstStyle/>
          <a:p>
            <a:pPr lvl="0" rtl="0">
              <a:lnSpc>
                <a:spcPct val="100000"/>
              </a:lnSpc>
              <a:spcBef>
                <a:spcPts val="0"/>
              </a:spcBef>
              <a:spcAft>
                <a:spcPts val="0"/>
              </a:spcAft>
              <a:buNone/>
            </a:pPr>
            <a:r>
              <a:rPr lang="en" sz="2000">
                <a:solidFill>
                  <a:schemeClr val="dk1"/>
                </a:solidFill>
                <a:latin typeface="Corbel"/>
                <a:ea typeface="Corbel"/>
                <a:cs typeface="Corbel"/>
                <a:sym typeface="Corbel"/>
              </a:rPr>
              <a:t>Arthur Miller intended for </a:t>
            </a:r>
            <a:r>
              <a:rPr lang="en" sz="2000" i="1">
                <a:solidFill>
                  <a:schemeClr val="dk1"/>
                </a:solidFill>
                <a:latin typeface="Corbel"/>
                <a:ea typeface="Corbel"/>
                <a:cs typeface="Corbel"/>
                <a:sym typeface="Corbel"/>
              </a:rPr>
              <a:t>The Crucible </a:t>
            </a:r>
            <a:r>
              <a:rPr lang="en" sz="2000">
                <a:solidFill>
                  <a:schemeClr val="dk1"/>
                </a:solidFill>
                <a:latin typeface="Corbel"/>
                <a:ea typeface="Corbel"/>
                <a:cs typeface="Corbel"/>
                <a:sym typeface="Corbel"/>
              </a:rPr>
              <a:t>to be allegorical to the McCarthy Era because he believed Americans were making the same mistakes in the McCarthy Era that they had during the Salem Witch Trials.</a:t>
            </a:r>
          </a:p>
        </p:txBody>
      </p:sp>
      <p:sp>
        <p:nvSpPr>
          <p:cNvPr id="261" name="Shape 261"/>
          <p:cNvSpPr txBox="1">
            <a:spLocks noGrp="1"/>
          </p:cNvSpPr>
          <p:nvPr>
            <p:ph type="body" idx="4"/>
          </p:nvPr>
        </p:nvSpPr>
        <p:spPr>
          <a:xfrm>
            <a:off x="4577000" y="2411819"/>
            <a:ext cx="4171200" cy="2394599"/>
          </a:xfrm>
          <a:prstGeom prst="rect">
            <a:avLst/>
          </a:prstGeom>
          <a:ln w="28575" cap="flat" cmpd="sng">
            <a:solidFill>
              <a:schemeClr val="accent2"/>
            </a:solidFill>
            <a:prstDash val="solid"/>
            <a:round/>
            <a:headEnd type="none" w="med" len="med"/>
            <a:tailEnd type="none" w="med" len="med"/>
          </a:ln>
        </p:spPr>
        <p:txBody>
          <a:bodyPr lIns="68750" tIns="68750" rIns="68750" bIns="68750" anchor="t" anchorCtr="0">
            <a:noAutofit/>
          </a:bodyPr>
          <a:lstStyle/>
          <a:p>
            <a:pPr marL="0" lvl="0" indent="0" rtl="0">
              <a:lnSpc>
                <a:spcPct val="115000"/>
              </a:lnSpc>
              <a:spcBef>
                <a:spcPts val="0"/>
              </a:spcBef>
              <a:spcAft>
                <a:spcPts val="0"/>
              </a:spcAft>
              <a:buNone/>
            </a:pPr>
            <a:r>
              <a:rPr lang="en" sz="1700">
                <a:solidFill>
                  <a:schemeClr val="dk1"/>
                </a:solidFill>
                <a:latin typeface="Corbel"/>
                <a:ea typeface="Corbel"/>
                <a:cs typeface="Corbel"/>
                <a:sym typeface="Corbel"/>
              </a:rPr>
              <a:t>He explores social issues (theme)that present themselves as themes in the play as well:</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Forgiveness</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Justice</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Conscience</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Betrayal</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Fear</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Judgement</a:t>
            </a:r>
          </a:p>
          <a:p>
            <a:pPr marL="444500" lvl="0" indent="-336550" rtl="0">
              <a:lnSpc>
                <a:spcPct val="115000"/>
              </a:lnSpc>
              <a:spcBef>
                <a:spcPts val="0"/>
              </a:spcBef>
              <a:spcAft>
                <a:spcPts val="0"/>
              </a:spcAft>
              <a:buClr>
                <a:schemeClr val="dk1"/>
              </a:buClr>
              <a:buSzPct val="100000"/>
              <a:buFont typeface="Corbel"/>
            </a:pPr>
            <a:r>
              <a:rPr lang="en" sz="1700">
                <a:solidFill>
                  <a:schemeClr val="dk1"/>
                </a:solidFill>
                <a:latin typeface="Corbel"/>
                <a:ea typeface="Corbel"/>
                <a:cs typeface="Corbel"/>
                <a:sym typeface="Corbel"/>
              </a:rPr>
              <a:t>Reputation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35894" y="547243"/>
            <a:ext cx="8272200" cy="741300"/>
          </a:xfrm>
          <a:prstGeom prst="rect">
            <a:avLst/>
          </a:prstGeom>
        </p:spPr>
        <p:txBody>
          <a:bodyPr lIns="68750" tIns="68750" rIns="68750" bIns="68750" anchor="b" anchorCtr="0">
            <a:noAutofit/>
          </a:bodyPr>
          <a:lstStyle/>
          <a:p>
            <a:pPr lvl="0" rtl="0">
              <a:spcBef>
                <a:spcPts val="0"/>
              </a:spcBef>
              <a:buNone/>
            </a:pPr>
            <a:r>
              <a:rPr lang="en" sz="3500">
                <a:latin typeface="Anton"/>
                <a:ea typeface="Anton"/>
                <a:cs typeface="Anton"/>
                <a:sym typeface="Anton"/>
              </a:rPr>
              <a:t>PRE-WRITING GROUP ACTIVITY</a:t>
            </a:r>
          </a:p>
        </p:txBody>
      </p:sp>
      <p:sp>
        <p:nvSpPr>
          <p:cNvPr id="268" name="Shape 268"/>
          <p:cNvSpPr txBox="1">
            <a:spLocks noGrp="1"/>
          </p:cNvSpPr>
          <p:nvPr>
            <p:ph type="body" idx="2"/>
          </p:nvPr>
        </p:nvSpPr>
        <p:spPr>
          <a:xfrm>
            <a:off x="355494" y="1529400"/>
            <a:ext cx="8352600" cy="3358500"/>
          </a:xfrm>
          <a:prstGeom prst="rect">
            <a:avLst/>
          </a:prstGeom>
        </p:spPr>
        <p:txBody>
          <a:bodyPr lIns="68750" tIns="68750" rIns="68750" bIns="68750" anchor="t" anchorCtr="0">
            <a:noAutofit/>
          </a:bodyPr>
          <a:lstStyle/>
          <a:p>
            <a:pPr marL="0" lvl="0" indent="0" rtl="0">
              <a:lnSpc>
                <a:spcPct val="75000"/>
              </a:lnSpc>
              <a:spcBef>
                <a:spcPts val="0"/>
              </a:spcBef>
              <a:spcAft>
                <a:spcPts val="0"/>
              </a:spcAft>
              <a:buNone/>
            </a:pPr>
            <a:r>
              <a:rPr lang="en-US" sz="2300">
                <a:solidFill>
                  <a:schemeClr val="dk1"/>
                </a:solidFill>
                <a:latin typeface="Corbel"/>
                <a:ea typeface="Corbel"/>
                <a:cs typeface="Corbel"/>
                <a:sym typeface="Corbel"/>
              </a:rPr>
              <a:t>Choose </a:t>
            </a:r>
            <a:r>
              <a:rPr lang="en" sz="2300">
                <a:solidFill>
                  <a:schemeClr val="dk1"/>
                </a:solidFill>
                <a:latin typeface="Corbel"/>
                <a:ea typeface="Corbel"/>
                <a:cs typeface="Corbel"/>
                <a:sym typeface="Corbel"/>
              </a:rPr>
              <a:t>ONE allegorical topic and ONE theme. You will then be responsible for finding evidence within the play of HOW Miller builds his argument about each one.</a:t>
            </a:r>
          </a:p>
          <a:p>
            <a:pPr marL="0" lvl="0" indent="0" rtl="0">
              <a:lnSpc>
                <a:spcPct val="75000"/>
              </a:lnSpc>
              <a:spcBef>
                <a:spcPts val="0"/>
              </a:spcBef>
              <a:spcAft>
                <a:spcPts val="0"/>
              </a:spcAft>
              <a:buNone/>
            </a:pPr>
            <a:endParaRPr sz="2300">
              <a:solidFill>
                <a:srgbClr val="262626"/>
              </a:solidFill>
              <a:latin typeface="Calibri"/>
              <a:ea typeface="Calibri"/>
              <a:cs typeface="Calibri"/>
              <a:sym typeface="Calibri"/>
            </a:endParaRPr>
          </a:p>
          <a:p>
            <a:pPr marL="0" lvl="0" indent="0" rtl="0">
              <a:lnSpc>
                <a:spcPct val="75000"/>
              </a:lnSpc>
              <a:spcBef>
                <a:spcPts val="500"/>
              </a:spcBef>
              <a:spcAft>
                <a:spcPts val="0"/>
              </a:spcAft>
              <a:buNone/>
            </a:pPr>
            <a:r>
              <a:rPr lang="en-US" sz="2300">
                <a:solidFill>
                  <a:schemeClr val="dk1"/>
                </a:solidFill>
                <a:latin typeface="Corbel"/>
                <a:ea typeface="Corbel"/>
                <a:cs typeface="Corbel"/>
                <a:sym typeface="Corbel"/>
              </a:rPr>
              <a:t>You</a:t>
            </a:r>
            <a:r>
              <a:rPr lang="en" sz="2300">
                <a:solidFill>
                  <a:schemeClr val="dk1"/>
                </a:solidFill>
                <a:latin typeface="Corbel"/>
                <a:ea typeface="Corbel"/>
                <a:cs typeface="Corbel"/>
                <a:sym typeface="Corbel"/>
              </a:rPr>
              <a:t> will present </a:t>
            </a:r>
            <a:r>
              <a:rPr lang="en-US" sz="2300">
                <a:solidFill>
                  <a:schemeClr val="dk1"/>
                </a:solidFill>
                <a:latin typeface="Corbel"/>
                <a:ea typeface="Corbel"/>
                <a:cs typeface="Corbel"/>
                <a:sym typeface="Corbel"/>
              </a:rPr>
              <a:t>your</a:t>
            </a:r>
            <a:r>
              <a:rPr lang="en" sz="2300">
                <a:solidFill>
                  <a:schemeClr val="dk1"/>
                </a:solidFill>
                <a:latin typeface="Corbel"/>
                <a:ea typeface="Corbel"/>
                <a:cs typeface="Corbel"/>
                <a:sym typeface="Corbel"/>
              </a:rPr>
              <a:t> findings </a:t>
            </a:r>
            <a:r>
              <a:rPr lang="en-US" sz="2300">
                <a:solidFill>
                  <a:schemeClr val="dk1"/>
                </a:solidFill>
                <a:latin typeface="Corbel"/>
                <a:ea typeface="Corbel"/>
                <a:cs typeface="Corbel"/>
                <a:sym typeface="Corbel"/>
              </a:rPr>
              <a:t>tomorrow. You may work individually or with up to 3 people on this</a:t>
            </a:r>
            <a:endParaRPr lang="en" sz="2300">
              <a:solidFill>
                <a:schemeClr val="dk1"/>
              </a:solidFill>
              <a:latin typeface="Corbel"/>
              <a:ea typeface="Corbel"/>
              <a:cs typeface="Corbel"/>
              <a:sym typeface="Corbel"/>
            </a:endParaRPr>
          </a:p>
          <a:p>
            <a:pPr marL="0" lvl="0" indent="0" rtl="0">
              <a:lnSpc>
                <a:spcPct val="75000"/>
              </a:lnSpc>
              <a:spcBef>
                <a:spcPts val="500"/>
              </a:spcBef>
              <a:spcAft>
                <a:spcPts val="0"/>
              </a:spcAft>
              <a:buNone/>
            </a:pPr>
            <a:endParaRPr sz="2300">
              <a:solidFill>
                <a:schemeClr val="dk1"/>
              </a:solidFill>
              <a:latin typeface="Corbel"/>
              <a:ea typeface="Corbel"/>
              <a:cs typeface="Corbel"/>
              <a:sym typeface="Corbel"/>
            </a:endParaRPr>
          </a:p>
          <a:p>
            <a:pPr marL="0" lvl="0" indent="0" rtl="0">
              <a:lnSpc>
                <a:spcPct val="75000"/>
              </a:lnSpc>
              <a:spcBef>
                <a:spcPts val="500"/>
              </a:spcBef>
              <a:spcAft>
                <a:spcPts val="0"/>
              </a:spcAft>
              <a:buNone/>
            </a:pPr>
            <a:r>
              <a:rPr lang="en" sz="2300" b="1">
                <a:solidFill>
                  <a:schemeClr val="dk1"/>
                </a:solidFill>
                <a:latin typeface="Corbel"/>
                <a:ea typeface="Corbel"/>
                <a:cs typeface="Corbel"/>
                <a:sym typeface="Corbel"/>
              </a:rPr>
              <a:t>Requirements</a:t>
            </a:r>
            <a:r>
              <a:rPr lang="en-US" sz="2300" b="1">
                <a:solidFill>
                  <a:schemeClr val="dk1"/>
                </a:solidFill>
                <a:latin typeface="Corbel"/>
                <a:ea typeface="Corbel"/>
                <a:cs typeface="Corbel"/>
                <a:sym typeface="Corbel"/>
              </a:rPr>
              <a:t> in notebooks</a:t>
            </a:r>
            <a:r>
              <a:rPr lang="en" sz="2300" b="1">
                <a:solidFill>
                  <a:schemeClr val="dk1"/>
                </a:solidFill>
                <a:latin typeface="Corbel"/>
                <a:ea typeface="Corbel"/>
                <a:cs typeface="Corbel"/>
                <a:sym typeface="Corbel"/>
              </a:rPr>
              <a:t>:</a:t>
            </a:r>
          </a:p>
          <a:p>
            <a:pPr marL="444500" lvl="0" indent="-374650" rtl="0">
              <a:lnSpc>
                <a:spcPct val="75000"/>
              </a:lnSpc>
              <a:spcBef>
                <a:spcPts val="500"/>
              </a:spcBef>
              <a:spcAft>
                <a:spcPts val="0"/>
              </a:spcAft>
              <a:buClr>
                <a:schemeClr val="dk1"/>
              </a:buClr>
              <a:buSzPct val="100000"/>
              <a:buFont typeface="Corbel"/>
            </a:pPr>
            <a:r>
              <a:rPr lang="en" sz="2300">
                <a:solidFill>
                  <a:schemeClr val="dk1"/>
                </a:solidFill>
                <a:latin typeface="Corbel"/>
                <a:ea typeface="Corbel"/>
                <a:cs typeface="Corbel"/>
                <a:sym typeface="Corbel"/>
              </a:rPr>
              <a:t>Claim/thesis statement</a:t>
            </a:r>
            <a:r>
              <a:rPr lang="en-US" sz="2300">
                <a:solidFill>
                  <a:schemeClr val="dk1"/>
                </a:solidFill>
                <a:latin typeface="Corbel"/>
                <a:ea typeface="Corbel"/>
                <a:cs typeface="Corbel"/>
                <a:sym typeface="Corbel"/>
              </a:rPr>
              <a:t> about ONE allegorical topic and ONE theme</a:t>
            </a:r>
            <a:endParaRPr lang="en" sz="2300">
              <a:solidFill>
                <a:schemeClr val="dk1"/>
              </a:solidFill>
              <a:latin typeface="Corbel"/>
              <a:ea typeface="Corbel"/>
              <a:cs typeface="Corbel"/>
              <a:sym typeface="Corbel"/>
            </a:endParaRPr>
          </a:p>
          <a:p>
            <a:pPr marL="444500" lvl="0" indent="-374650" rtl="0">
              <a:lnSpc>
                <a:spcPct val="75000"/>
              </a:lnSpc>
              <a:spcBef>
                <a:spcPts val="500"/>
              </a:spcBef>
              <a:spcAft>
                <a:spcPts val="0"/>
              </a:spcAft>
              <a:buClr>
                <a:schemeClr val="dk1"/>
              </a:buClr>
              <a:buSzPct val="100000"/>
              <a:buFont typeface="Corbel"/>
            </a:pPr>
            <a:r>
              <a:rPr lang="en" sz="2300">
                <a:solidFill>
                  <a:schemeClr val="dk1"/>
                </a:solidFill>
                <a:latin typeface="Corbel"/>
                <a:ea typeface="Corbel"/>
                <a:cs typeface="Corbel"/>
                <a:sym typeface="Corbel"/>
              </a:rPr>
              <a:t>Textual evidence </a:t>
            </a:r>
            <a:r>
              <a:rPr lang="en-US" sz="2300">
                <a:solidFill>
                  <a:schemeClr val="dk1"/>
                </a:solidFill>
                <a:latin typeface="Corbel"/>
                <a:ea typeface="Corbel"/>
                <a:cs typeface="Corbel"/>
                <a:sym typeface="Corbel"/>
              </a:rPr>
              <a:t>(from book) to support claim</a:t>
            </a:r>
            <a:r>
              <a:rPr lang="en" sz="2300">
                <a:solidFill>
                  <a:schemeClr val="dk1"/>
                </a:solidFill>
                <a:latin typeface="Corbel"/>
                <a:ea typeface="Corbel"/>
                <a:cs typeface="Corbel"/>
                <a:sym typeface="Corbel"/>
              </a:rPr>
              <a:t>→</a:t>
            </a:r>
            <a:r>
              <a:rPr lang="en-US" sz="2300">
                <a:solidFill>
                  <a:schemeClr val="dk1"/>
                </a:solidFill>
                <a:latin typeface="Corbel"/>
                <a:ea typeface="Corbel"/>
                <a:cs typeface="Corbel"/>
                <a:sym typeface="Corbel"/>
              </a:rPr>
              <a:t> analyzed/explained</a:t>
            </a:r>
            <a:endParaRPr lang="en" sz="2300">
              <a:solidFill>
                <a:schemeClr val="dk1"/>
              </a:solidFill>
              <a:latin typeface="Corbel"/>
              <a:ea typeface="Corbel"/>
              <a:cs typeface="Corbel"/>
              <a:sym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89693" y="851531"/>
            <a:ext cx="22263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700" b="1">
                <a:solidFill>
                  <a:srgbClr val="000000"/>
                </a:solidFill>
                <a:latin typeface="Architects Daughter"/>
                <a:ea typeface="Architects Daughter"/>
                <a:cs typeface="Architects Daughter"/>
                <a:sym typeface="Architects Daughter"/>
              </a:rPr>
              <a:t>TUES.</a:t>
            </a:r>
            <a:br>
              <a:rPr lang="en-US" sz="3700" b="1">
                <a:solidFill>
                  <a:srgbClr val="000000"/>
                </a:solidFill>
                <a:latin typeface="Architects Daughter"/>
                <a:ea typeface="Architects Daughter"/>
                <a:cs typeface="Architects Daughter"/>
                <a:sym typeface="Architects Daughter"/>
              </a:rPr>
            </a:br>
            <a:r>
              <a:rPr lang="en-US" sz="3700" b="1">
                <a:solidFill>
                  <a:srgbClr val="000000"/>
                </a:solidFill>
                <a:latin typeface="Architects Daughter"/>
                <a:ea typeface="Architects Daughter"/>
                <a:cs typeface="Architects Daughter"/>
                <a:sym typeface="Architects Daughter"/>
              </a:rPr>
              <a:t>MARCH 14th</a:t>
            </a:r>
            <a:endParaRPr lang="en" sz="4500" b="1">
              <a:solidFill>
                <a:srgbClr val="000000"/>
              </a:solidFill>
              <a:latin typeface="Architects Daughter"/>
              <a:ea typeface="Architects Daughter"/>
              <a:cs typeface="Architects Daughter"/>
              <a:sym typeface="Architects Daughter"/>
            </a:endParaRP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275" name="Shape 275"/>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analyze the allegorical topics and themes within the play in order to answer an SAT prompt.</a:t>
            </a:r>
          </a:p>
        </p:txBody>
      </p:sp>
      <p:sp>
        <p:nvSpPr>
          <p:cNvPr id="276" name="Shape 276"/>
          <p:cNvSpPr txBox="1">
            <a:spLocks noGrp="1"/>
          </p:cNvSpPr>
          <p:nvPr>
            <p:ph type="body" idx="1"/>
          </p:nvPr>
        </p:nvSpPr>
        <p:spPr>
          <a:xfrm>
            <a:off x="2671763" y="99960"/>
            <a:ext cx="6142037" cy="3714803"/>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342900" marR="0" lvl="0" indent="-311150" algn="l" rtl="0">
              <a:lnSpc>
                <a:spcPct val="100000"/>
              </a:lnSpc>
              <a:spcBef>
                <a:spcPts val="0"/>
              </a:spcBef>
              <a:spcAft>
                <a:spcPts val="0"/>
              </a:spcAft>
              <a:buClr>
                <a:schemeClr val="accent5"/>
              </a:buClr>
              <a:buSzPct val="100000"/>
              <a:buFont typeface="Corbel"/>
              <a:buAutoNum type="arabicPeriod"/>
            </a:pPr>
            <a:r>
              <a:rPr lang="en-US" sz="2300">
                <a:solidFill>
                  <a:srgbClr val="040404"/>
                </a:solidFill>
              </a:rPr>
              <a:t>Poster for Yesterday’s Activity in Groups</a:t>
            </a:r>
            <a:br>
              <a:rPr lang="en" sz="2300">
                <a:solidFill>
                  <a:schemeClr val="tx1"/>
                </a:solidFill>
              </a:rPr>
            </a:br>
            <a:endParaRPr lang="en" sz="2300">
              <a:solidFill>
                <a:schemeClr val="tx1"/>
              </a:solidFill>
            </a:endParaRPr>
          </a:p>
          <a:p>
            <a:pPr marL="685800" lvl="1" indent="-311150">
              <a:lnSpc>
                <a:spcPct val="100000"/>
              </a:lnSpc>
              <a:spcBef>
                <a:spcPts val="0"/>
              </a:spcBef>
              <a:spcAft>
                <a:spcPts val="0"/>
              </a:spcAft>
              <a:buClr>
                <a:schemeClr val="accent5"/>
              </a:buClr>
              <a:buFont typeface="Corbel"/>
              <a:buAutoNum type="alphaLcPeriod"/>
            </a:pPr>
            <a:r>
              <a:rPr lang="en" sz="2300">
                <a:solidFill>
                  <a:srgbClr val="040404"/>
                </a:solidFill>
              </a:rPr>
              <a:t>Group up according to topic and create a slide on the allegorical concept and the social issue</a:t>
            </a:r>
            <a:endParaRPr lang="en" sz="2300">
              <a:solidFill>
                <a:srgbClr val="000000"/>
              </a:solidFill>
            </a:endParaRPr>
          </a:p>
          <a:p>
            <a:pPr marL="685800" lvl="1" indent="-311150">
              <a:lnSpc>
                <a:spcPct val="100000"/>
              </a:lnSpc>
              <a:spcBef>
                <a:spcPts val="0"/>
              </a:spcBef>
              <a:spcAft>
                <a:spcPts val="0"/>
              </a:spcAft>
              <a:buClr>
                <a:schemeClr val="accent5"/>
              </a:buClr>
              <a:buFont typeface="Corbel"/>
              <a:buAutoNum type="alphaLcPeriod"/>
            </a:pPr>
            <a:r>
              <a:rPr lang="en" sz="2300">
                <a:solidFill>
                  <a:srgbClr val="040404"/>
                </a:solidFill>
              </a:rPr>
              <a:t>Use PPT—Include: topic, thematic statement (claim), and evidence (you will explain the evidence in the presentation to the class; you do not need to include it in the slide)</a:t>
            </a:r>
            <a:br>
              <a:rPr lang="en" sz="2300">
                <a:solidFill>
                  <a:schemeClr val="tx1"/>
                </a:solidFill>
              </a:rPr>
            </a:br>
            <a:endParaRPr lang="en" sz="23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89693" y="851531"/>
            <a:ext cx="2226300" cy="3442200"/>
          </a:xfrm>
          <a:prstGeom prst="rect">
            <a:avLst/>
          </a:prstGeom>
          <a:ln w="38100" cap="flat" cmpd="sng">
            <a:solidFill>
              <a:schemeClr val="dk2"/>
            </a:solidFill>
            <a:prstDash val="solid"/>
            <a:round/>
            <a:headEnd type="none" w="med" len="med"/>
            <a:tailEnd type="none" w="med" len="med"/>
          </a:ln>
        </p:spPr>
        <p:txBody>
          <a:bodyPr lIns="68575" tIns="68575" rIns="68575" bIns="68575" anchor="ctr" anchorCtr="0">
            <a:noAutofit/>
          </a:bodyPr>
          <a:lstStyle/>
          <a:p>
            <a:pPr lvl="0" rtl="0">
              <a:spcBef>
                <a:spcPts val="0"/>
              </a:spcBef>
              <a:buNone/>
            </a:pPr>
            <a:r>
              <a:rPr lang="en-US" sz="3700" b="1">
                <a:solidFill>
                  <a:srgbClr val="000000"/>
                </a:solidFill>
                <a:latin typeface="Architects Daughter"/>
                <a:ea typeface="Architects Daughter"/>
                <a:cs typeface="Architects Daughter"/>
                <a:sym typeface="Architects Daughter"/>
              </a:rPr>
              <a:t>WED.</a:t>
            </a:r>
            <a:br>
              <a:rPr lang="en-US" sz="3700" b="1">
                <a:solidFill>
                  <a:schemeClr val="tx1"/>
                </a:solidFill>
                <a:latin typeface="Architects Daughter"/>
                <a:ea typeface="Architects Daughter"/>
                <a:cs typeface="Architects Daughter"/>
                <a:sym typeface="Architects Daughter"/>
              </a:rPr>
            </a:br>
            <a:r>
              <a:rPr lang="en-US" sz="3700" b="1">
                <a:solidFill>
                  <a:srgbClr val="000000"/>
                </a:solidFill>
                <a:latin typeface="Architects Daughter"/>
                <a:ea typeface="Architects Daughter"/>
                <a:cs typeface="Architects Daughter"/>
                <a:sym typeface="Architects Daughter"/>
              </a:rPr>
              <a:t>MARCH 15th</a:t>
            </a:r>
            <a:br>
              <a:rPr lang="en-US" sz="3700" b="1">
                <a:solidFill>
                  <a:schemeClr val="tx1"/>
                </a:solidFill>
                <a:latin typeface="Architects Daughter"/>
                <a:ea typeface="Architects Daughter"/>
                <a:cs typeface="Architects Daughter"/>
                <a:sym typeface="Architects Daughter"/>
              </a:rPr>
            </a:br>
            <a:br>
              <a:rPr lang="en-US" sz="3700" b="1">
                <a:solidFill>
                  <a:schemeClr val="tx1"/>
                </a:solidFill>
                <a:latin typeface="Architects Daughter"/>
                <a:ea typeface="Architects Daughter"/>
                <a:cs typeface="Architects Daughter"/>
                <a:sym typeface="Architects Daughter"/>
              </a:rPr>
            </a:br>
            <a:r>
              <a:rPr lang="en-US" sz="3700" b="1">
                <a:solidFill>
                  <a:srgbClr val="000000"/>
                </a:solidFill>
                <a:latin typeface="Architects Daughter"/>
                <a:ea typeface="Architects Daughter"/>
                <a:cs typeface="Architects Daughter"/>
                <a:sym typeface="Architects Daughter"/>
              </a:rPr>
              <a:t>HALF DAY</a:t>
            </a:r>
          </a:p>
          <a:p>
            <a:pPr lvl="0" rtl="0">
              <a:spcBef>
                <a:spcPts val="0"/>
              </a:spcBef>
              <a:buNone/>
            </a:pPr>
            <a:endParaRPr sz="4500" b="1">
              <a:solidFill>
                <a:srgbClr val="000000"/>
              </a:solidFill>
              <a:latin typeface="Architects Daughter"/>
              <a:ea typeface="Architects Daughter"/>
              <a:cs typeface="Architects Daughter"/>
              <a:sym typeface="Architects Daughter"/>
            </a:endParaRPr>
          </a:p>
        </p:txBody>
      </p:sp>
      <p:sp>
        <p:nvSpPr>
          <p:cNvPr id="275" name="Shape 275"/>
          <p:cNvSpPr txBox="1">
            <a:spLocks noGrp="1"/>
          </p:cNvSpPr>
          <p:nvPr>
            <p:ph type="body" idx="1"/>
          </p:nvPr>
        </p:nvSpPr>
        <p:spPr>
          <a:xfrm>
            <a:off x="2672231" y="3919443"/>
            <a:ext cx="6353400" cy="11613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101600" lvl="0" indent="0" rtl="0">
              <a:spcBef>
                <a:spcPts val="0"/>
              </a:spcBef>
              <a:buNone/>
            </a:pPr>
            <a:r>
              <a:rPr lang="en" sz="2100" b="1">
                <a:solidFill>
                  <a:schemeClr val="accent6"/>
                </a:solidFill>
                <a:latin typeface="Architects Daughter"/>
                <a:ea typeface="Architects Daughter"/>
                <a:cs typeface="Architects Daughter"/>
                <a:sym typeface="Architects Daughter"/>
              </a:rPr>
              <a:t>TODAY’S OBJECTIVE: </a:t>
            </a:r>
            <a:r>
              <a:rPr lang="en" sz="1800" b="1">
                <a:solidFill>
                  <a:srgbClr val="000000"/>
                </a:solidFill>
              </a:rPr>
              <a:t>To analyze the allegorical topics and themes within the play in order to answer an SAT prompt.</a:t>
            </a:r>
          </a:p>
        </p:txBody>
      </p:sp>
      <p:sp>
        <p:nvSpPr>
          <p:cNvPr id="276" name="Shape 276"/>
          <p:cNvSpPr txBox="1">
            <a:spLocks noGrp="1"/>
          </p:cNvSpPr>
          <p:nvPr>
            <p:ph type="body" idx="1"/>
          </p:nvPr>
        </p:nvSpPr>
        <p:spPr>
          <a:xfrm>
            <a:off x="2729381" y="74193"/>
            <a:ext cx="6142200" cy="3691500"/>
          </a:xfrm>
          <a:prstGeom prst="rect">
            <a:avLst/>
          </a:prstGeom>
          <a:ln w="28575" cap="flat" cmpd="sng">
            <a:solidFill>
              <a:schemeClr val="dk2"/>
            </a:solidFill>
            <a:prstDash val="solid"/>
            <a:round/>
            <a:headEnd type="none" w="med" len="med"/>
            <a:tailEnd type="none" w="med" len="med"/>
          </a:ln>
        </p:spPr>
        <p:txBody>
          <a:bodyPr lIns="68575" tIns="68575" rIns="68575" bIns="68575" anchor="ctr" anchorCtr="0">
            <a:noAutofit/>
          </a:bodyPr>
          <a:lstStyle/>
          <a:p>
            <a:pPr marL="31750" marR="0" lvl="0" indent="0" algn="l" rtl="0">
              <a:lnSpc>
                <a:spcPct val="100000"/>
              </a:lnSpc>
              <a:spcBef>
                <a:spcPts val="0"/>
              </a:spcBef>
              <a:spcAft>
                <a:spcPts val="0"/>
              </a:spcAft>
              <a:buClr>
                <a:schemeClr val="accent5"/>
              </a:buClr>
              <a:buSzPct val="100000"/>
              <a:buNone/>
            </a:pPr>
            <a:endParaRPr lang="en-US" sz="2300">
              <a:solidFill>
                <a:srgbClr val="040404"/>
              </a:solidFill>
            </a:endParaRPr>
          </a:p>
          <a:p>
            <a:pPr marL="342900" marR="0" lvl="0" indent="-311150" algn="l" rtl="0">
              <a:lnSpc>
                <a:spcPct val="100000"/>
              </a:lnSpc>
              <a:spcBef>
                <a:spcPts val="0"/>
              </a:spcBef>
              <a:spcAft>
                <a:spcPts val="0"/>
              </a:spcAft>
              <a:buClr>
                <a:schemeClr val="accent5"/>
              </a:buClr>
              <a:buSzPct val="100000"/>
              <a:buFont typeface="Corbel"/>
              <a:buAutoNum type="arabicPeriod"/>
            </a:pPr>
            <a:r>
              <a:rPr lang="en" sz="2300">
                <a:solidFill>
                  <a:srgbClr val="040404"/>
                </a:solidFill>
              </a:rPr>
              <a:t>Present your group's allegorical topic and thematic / social issue posters</a:t>
            </a:r>
            <a:br>
              <a:rPr lang="en" sz="2300">
                <a:solidFill>
                  <a:schemeClr val="tx1"/>
                </a:solidFill>
              </a:rPr>
            </a:br>
            <a:endParaRPr lang="en" sz="2300">
              <a:solidFill>
                <a:schemeClr val="tx1"/>
              </a:solidFill>
            </a:endParaRPr>
          </a:p>
          <a:p>
            <a:pPr marL="342900" marR="0" lvl="0" indent="-311150" algn="l" rtl="0">
              <a:lnSpc>
                <a:spcPct val="100000"/>
              </a:lnSpc>
              <a:spcBef>
                <a:spcPts val="0"/>
              </a:spcBef>
              <a:spcAft>
                <a:spcPts val="0"/>
              </a:spcAft>
              <a:buClr>
                <a:schemeClr val="accent5"/>
              </a:buClr>
              <a:buSzPct val="100000"/>
              <a:buFont typeface="Corbel"/>
              <a:buAutoNum type="arabicPeriod"/>
            </a:pPr>
            <a:r>
              <a:rPr lang="en" sz="2300">
                <a:solidFill>
                  <a:srgbClr val="040404"/>
                </a:solidFill>
              </a:rPr>
              <a:t>As each group presents - TAKE NOTES!</a:t>
            </a:r>
          </a:p>
          <a:p>
            <a:pPr marL="831850" lvl="1" indent="-457200">
              <a:lnSpc>
                <a:spcPct val="100000"/>
              </a:lnSpc>
              <a:spcBef>
                <a:spcPts val="0"/>
              </a:spcBef>
              <a:spcAft>
                <a:spcPts val="0"/>
              </a:spcAft>
              <a:buClr>
                <a:schemeClr val="accent5"/>
              </a:buClr>
              <a:buFont typeface="+mj-lt"/>
              <a:buAutoNum type="arabicPeriod"/>
            </a:pPr>
            <a:r>
              <a:rPr lang="en" sz="2300">
                <a:solidFill>
                  <a:srgbClr val="040404"/>
                </a:solidFill>
              </a:rPr>
              <a:t>You will be writing an in-class SAT prompt </a:t>
            </a:r>
            <a:r>
              <a:rPr lang="en-US" sz="2300">
                <a:solidFill>
                  <a:srgbClr val="040404"/>
                </a:solidFill>
              </a:rPr>
              <a:t>this</a:t>
            </a:r>
            <a:r>
              <a:rPr lang="en" sz="2300">
                <a:solidFill>
                  <a:srgbClr val="040404"/>
                </a:solidFill>
              </a:rPr>
              <a:t> week in correlation with this activity</a:t>
            </a:r>
          </a:p>
          <a:p>
            <a:pPr marL="831850" lvl="1" indent="-457200">
              <a:lnSpc>
                <a:spcPct val="100000"/>
              </a:lnSpc>
              <a:spcBef>
                <a:spcPts val="0"/>
              </a:spcBef>
              <a:spcAft>
                <a:spcPts val="0"/>
              </a:spcAft>
              <a:buClr>
                <a:schemeClr val="accent5"/>
              </a:buClr>
              <a:buFont typeface="+mj-lt"/>
              <a:buAutoNum type="arabicPeriod"/>
            </a:pPr>
            <a:endParaRPr lang="en" sz="2300">
              <a:solidFill>
                <a:srgbClr val="000000"/>
              </a:solidFill>
            </a:endParaRPr>
          </a:p>
          <a:p>
            <a:pPr marL="374650" lvl="1" indent="0" algn="ctr">
              <a:lnSpc>
                <a:spcPct val="100000"/>
              </a:lnSpc>
              <a:spcBef>
                <a:spcPts val="0"/>
              </a:spcBef>
              <a:spcAft>
                <a:spcPts val="0"/>
              </a:spcAft>
              <a:buClr>
                <a:schemeClr val="accent5"/>
              </a:buClr>
              <a:buNone/>
            </a:pPr>
            <a:r>
              <a:rPr lang="en" sz="2300">
                <a:solidFill>
                  <a:schemeClr val="tx1"/>
                </a:solidFill>
              </a:rPr>
              <a:t>*EMAIL SLIDES TO ME* (vnafso@troy.k12.mi.us)</a:t>
            </a:r>
            <a:br>
              <a:rPr lang="en" sz="2300">
                <a:solidFill>
                  <a:schemeClr val="tx1"/>
                </a:solidFill>
              </a:rPr>
            </a:br>
            <a:endParaRPr lang="en" sz="2300">
              <a:solidFill>
                <a:schemeClr val="tx1"/>
              </a:solidFill>
            </a:endParaRPr>
          </a:p>
        </p:txBody>
      </p:sp>
    </p:spTree>
    <p:extLst>
      <p:ext uri="{BB962C8B-B14F-4D97-AF65-F5344CB8AC3E}">
        <p14:creationId xmlns:p14="http://schemas.microsoft.com/office/powerpoint/2010/main" val="2214628404"/>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vidend">
  <a:themeElements>
    <a:clrScheme name="Dividend">
      <a:dk1>
        <a:srgbClr val="000000"/>
      </a:dk1>
      <a:lt1>
        <a:srgbClr val="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15</Slides>
  <Notes>15</Notes>
  <HiddenSlides>0</HiddenSlide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simple-light-2</vt:lpstr>
      <vt:lpstr>Frame</vt:lpstr>
      <vt:lpstr>Dividend</vt:lpstr>
      <vt:lpstr>MONDAY, MAR. 13 </vt:lpstr>
      <vt:lpstr>The Crucible as an ALLEGORY</vt:lpstr>
      <vt:lpstr>The Crucible as an ALLEGORY</vt:lpstr>
      <vt:lpstr>The Crucible as an ALLEGORY</vt:lpstr>
      <vt:lpstr>THEMES WITHIN THE NOVEL</vt:lpstr>
      <vt:lpstr>PRE-WRITING ACTIVITY</vt:lpstr>
      <vt:lpstr>PRE-WRITING GROUP ACTIVITY</vt:lpstr>
      <vt:lpstr>TUES. MARCH 14th </vt:lpstr>
      <vt:lpstr>WED. MARCH 15th  HALF DAY </vt:lpstr>
      <vt:lpstr>THURS. MARCH 16th </vt:lpstr>
      <vt:lpstr>How to Wow Colleges with your SAT Essay Score</vt:lpstr>
      <vt:lpstr>THURS. MARCH 16th  </vt:lpstr>
      <vt:lpstr>FRIDAY,  MARCH 17th </vt:lpstr>
      <vt:lpstr>MONDAY, MAR. 19th </vt:lpstr>
      <vt:lpstr>TUES. MARCH 20th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MAR. 13 </dc:title>
  <cp:revision>1</cp:revision>
  <dcterms:modified xsi:type="dcterms:W3CDTF">2017-03-14T17:57:40Z</dcterms:modified>
</cp:coreProperties>
</file>