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266" r:id="rId2"/>
  </p:sldIdLst>
  <p:sldSz cx="9144000" cy="6858000" type="screen4x3"/>
  <p:notesSz cx="6858000" cy="91995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43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47107" name="Rectangle 3"/>
          <p:cNvSpPr>
            <a:spLocks noGrp="1" noChangeArrowheads="1"/>
          </p:cNvSpPr>
          <p:nvPr>
            <p:ph type="dt" sz="quarter" idx="1"/>
          </p:nvPr>
        </p:nvSpPr>
        <p:spPr bwMode="auto">
          <a:xfrm>
            <a:off x="3884613" y="0"/>
            <a:ext cx="2971800" cy="4603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A90F28C-3258-4106-A879-F252AE130ADE}" type="datetimeFigureOut">
              <a:rPr lang="en-US"/>
              <a:pPr>
                <a:defRPr/>
              </a:pPr>
              <a:t>11/11/2014</a:t>
            </a:fld>
            <a:endParaRPr lang="en-US"/>
          </a:p>
        </p:txBody>
      </p:sp>
      <p:sp>
        <p:nvSpPr>
          <p:cNvPr id="47108" name="Rectangle 4"/>
          <p:cNvSpPr>
            <a:spLocks noGrp="1" noChangeArrowheads="1"/>
          </p:cNvSpPr>
          <p:nvPr>
            <p:ph type="ftr" sz="quarter" idx="2"/>
          </p:nvPr>
        </p:nvSpPr>
        <p:spPr bwMode="auto">
          <a:xfrm>
            <a:off x="0"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47109" name="Rectangle 5"/>
          <p:cNvSpPr>
            <a:spLocks noGrp="1" noChangeArrowheads="1"/>
          </p:cNvSpPr>
          <p:nvPr>
            <p:ph type="sldNum" sz="quarter" idx="3"/>
          </p:nvPr>
        </p:nvSpPr>
        <p:spPr bwMode="auto">
          <a:xfrm>
            <a:off x="3884613" y="8737600"/>
            <a:ext cx="2971800" cy="4603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519517E5-BAEF-4610-BFEB-B7178EABB56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60375"/>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C029E41-72F5-487E-AB32-D663A474570A}" type="datetimeFigureOut">
              <a:rPr lang="en-US"/>
              <a:pPr>
                <a:defRPr/>
              </a:pPr>
              <a:t>11/11/2014</a:t>
            </a:fld>
            <a:endParaRPr lang="en-US"/>
          </a:p>
        </p:txBody>
      </p:sp>
      <p:sp>
        <p:nvSpPr>
          <p:cNvPr id="4" name="Slide Image Placeholder 3"/>
          <p:cNvSpPr>
            <a:spLocks noGrp="1" noRot="1" noChangeAspect="1"/>
          </p:cNvSpPr>
          <p:nvPr>
            <p:ph type="sldImg" idx="2"/>
          </p:nvPr>
        </p:nvSpPr>
        <p:spPr>
          <a:xfrm>
            <a:off x="1130300" y="690563"/>
            <a:ext cx="4598988" cy="3449637"/>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37600"/>
            <a:ext cx="2971800" cy="460375"/>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6F588B6A-15D2-45CA-9395-337994A4006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2F62FD5-2169-4905-B14C-862B5EF81F23}" type="slidenum">
              <a:rPr lang="en-US"/>
              <a:pPr fontAlgn="base">
                <a:spcBef>
                  <a:spcPct val="0"/>
                </a:spcBef>
                <a:spcAft>
                  <a:spcPct val="0"/>
                </a:spcAft>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ound Same Side Corner Rectangle 31"/>
          <p:cNvSpPr/>
          <p:nvPr/>
        </p:nvSpPr>
        <p:spPr>
          <a:xfrm rot="16200000">
            <a:off x="3974306" y="-2347118"/>
            <a:ext cx="1450975" cy="8888412"/>
          </a:xfrm>
          <a:prstGeom prst="round2SameRect">
            <a:avLst>
              <a:gd name="adj1" fmla="val 50000"/>
              <a:gd name="adj2" fmla="val 0"/>
            </a:avLst>
          </a:prstGeom>
          <a:solidFill>
            <a:srgbClr val="073779">
              <a:alpha val="30000"/>
            </a:srgbClr>
          </a:solidFill>
          <a:ln w="25400">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99247" y="3024188"/>
            <a:ext cx="3657600" cy="3376612"/>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51294" y="3024188"/>
            <a:ext cx="3657600" cy="3376612"/>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Date Placeholder 4"/>
          <p:cNvSpPr>
            <a:spLocks noGrp="1"/>
          </p:cNvSpPr>
          <p:nvPr>
            <p:ph type="dt" sz="half" idx="10"/>
          </p:nvPr>
        </p:nvSpPr>
        <p:spPr/>
        <p:txBody>
          <a:bodyPr/>
          <a:lstStyle>
            <a:lvl1pPr>
              <a:defRPr/>
            </a:lvl1pPr>
          </a:lstStyle>
          <a:p>
            <a:pPr>
              <a:defRPr/>
            </a:pPr>
            <a:fld id="{2C1DA6E3-FE69-49F0-83F9-D130344E4F8A}" type="datetimeFigureOut">
              <a:rPr lang="en-US"/>
              <a:pPr>
                <a:defRPr/>
              </a:pPr>
              <a:t>11/11/2014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791EF705-8B48-4C37-A3A6-B8B6DE0171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ound Same Side Corner Rectangle 34"/>
          <p:cNvSpPr/>
          <p:nvPr/>
        </p:nvSpPr>
        <p:spPr>
          <a:xfrm rot="16200000">
            <a:off x="3974306" y="-2347118"/>
            <a:ext cx="1450975" cy="8888412"/>
          </a:xfrm>
          <a:prstGeom prst="round2SameRect">
            <a:avLst>
              <a:gd name="adj1" fmla="val 50000"/>
              <a:gd name="adj2" fmla="val 0"/>
            </a:avLst>
          </a:prstGeom>
          <a:solidFill>
            <a:srgbClr val="073779">
              <a:alpha val="30000"/>
            </a:srgbClr>
          </a:solidFill>
          <a:ln w="25400">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12788" y="2895601"/>
            <a:ext cx="3657600" cy="685800"/>
          </a:xfrm>
          <a:prstGeom prst="roundRect">
            <a:avLst>
              <a:gd name="adj" fmla="val 50000"/>
            </a:avLst>
          </a:prstGeom>
          <a:solidFill>
            <a:schemeClr val="accent1">
              <a:alpha val="80000"/>
            </a:schemeClr>
          </a:solidFill>
          <a:ln>
            <a:solidFill>
              <a:schemeClr val="accent2">
                <a:alpha val="80000"/>
              </a:schemeClr>
            </a:solidFill>
          </a:ln>
        </p:spPr>
        <p:txBody>
          <a:bodyPr anchor="ctr" anchorCtr="0">
            <a:noAutofit/>
          </a:bodyPr>
          <a:lstStyle>
            <a:lvl1pPr marL="0" indent="0" algn="ctr">
              <a:spcBef>
                <a:spcPts val="0"/>
              </a:spcBef>
              <a:spcAft>
                <a:spcPts val="0"/>
              </a:spcAft>
              <a:buNone/>
              <a:defRPr sz="2200" b="1">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12788" y="3657600"/>
            <a:ext cx="3657600" cy="2743199"/>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3706" y="2895601"/>
            <a:ext cx="3657600" cy="685800"/>
          </a:xfrm>
          <a:prstGeom prst="roundRect">
            <a:avLst>
              <a:gd name="adj" fmla="val 50000"/>
            </a:avLst>
          </a:prstGeom>
          <a:solidFill>
            <a:schemeClr val="accent1">
              <a:alpha val="80000"/>
            </a:schemeClr>
          </a:solidFill>
          <a:ln>
            <a:solidFill>
              <a:schemeClr val="accent2">
                <a:alpha val="80000"/>
              </a:schemeClr>
            </a:solidFill>
          </a:ln>
        </p:spPr>
        <p:txBody>
          <a:bodyPr anchor="ctr" anchorCtr="0">
            <a:noAutofit/>
          </a:bodyPr>
          <a:lstStyle>
            <a:lvl1pPr marL="0" indent="0" algn="ctr">
              <a:spcBef>
                <a:spcPts val="0"/>
              </a:spcBef>
              <a:spcAft>
                <a:spcPts val="0"/>
              </a:spcAft>
              <a:buNone/>
              <a:defRPr sz="2200" b="1">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3706" y="3657600"/>
            <a:ext cx="3657600" cy="2743199"/>
          </a:xfrm>
        </p:spPr>
        <p:txBody>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8" name="Date Placeholder 6"/>
          <p:cNvSpPr>
            <a:spLocks noGrp="1"/>
          </p:cNvSpPr>
          <p:nvPr>
            <p:ph type="dt" sz="half" idx="10"/>
          </p:nvPr>
        </p:nvSpPr>
        <p:spPr/>
        <p:txBody>
          <a:bodyPr/>
          <a:lstStyle>
            <a:lvl1pPr>
              <a:defRPr/>
            </a:lvl1pPr>
          </a:lstStyle>
          <a:p>
            <a:pPr>
              <a:defRPr/>
            </a:pPr>
            <a:fld id="{6E2E941A-E284-4D0B-9929-91C0D17FDB67}" type="datetimeFigureOut">
              <a:rPr lang="en-US"/>
              <a:pPr>
                <a:defRPr/>
              </a:pPr>
              <a:t>11/11/2014</a:t>
            </a:fld>
            <a:endParaRPr lang="en-US"/>
          </a:p>
        </p:txBody>
      </p:sp>
      <p:sp>
        <p:nvSpPr>
          <p:cNvPr id="9" name="Footer Placeholder 7"/>
          <p:cNvSpPr>
            <a:spLocks noGrp="1"/>
          </p:cNvSpPr>
          <p:nvPr>
            <p:ph type="ftr" sz="quarter" idx="11"/>
          </p:nvPr>
        </p:nvSpPr>
        <p:spPr/>
        <p:txBody>
          <a:bodyPr/>
          <a:lstStyle>
            <a:lvl1pPr>
              <a:defRPr/>
            </a:lvl1pPr>
          </a:lstStyle>
          <a:p>
            <a:pPr>
              <a:defRPr/>
            </a:pPr>
            <a:endParaRPr lang="en-US"/>
          </a:p>
        </p:txBody>
      </p:sp>
      <p:sp>
        <p:nvSpPr>
          <p:cNvPr id="10" name="Slide Number Placeholder 8"/>
          <p:cNvSpPr>
            <a:spLocks noGrp="1"/>
          </p:cNvSpPr>
          <p:nvPr>
            <p:ph type="sldNum" sz="quarter" idx="12"/>
          </p:nvPr>
        </p:nvSpPr>
        <p:spPr/>
        <p:txBody>
          <a:bodyPr/>
          <a:lstStyle>
            <a:lvl1pPr>
              <a:defRPr/>
            </a:lvl1pPr>
          </a:lstStyle>
          <a:p>
            <a:pPr>
              <a:defRPr/>
            </a:pPr>
            <a:fld id="{73B1FC6A-1930-4EC9-8AB2-3350834D2A6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231F12-1CFB-4296-B5D4-037D27791C5A}" type="datetimeFigureOut">
              <a:rPr lang="en-US"/>
              <a:pPr>
                <a:defRPr/>
              </a:pPr>
              <a:t>11/11/2014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4E63C23-7E79-4319-A517-544BE0460A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ounded Rectangle 32"/>
          <p:cNvSpPr/>
          <p:nvPr/>
        </p:nvSpPr>
        <p:spPr>
          <a:xfrm>
            <a:off x="366713" y="1447800"/>
            <a:ext cx="3748087" cy="4800600"/>
          </a:xfrm>
          <a:prstGeom prst="roundRect">
            <a:avLst/>
          </a:prstGeom>
          <a:solidFill>
            <a:schemeClr val="accent1">
              <a:alpha val="60000"/>
            </a:schemeClr>
          </a:solidFill>
          <a:ln w="63500">
            <a:solidFill>
              <a:schemeClr val="accent2">
                <a:alpha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a:xfrm>
            <a:off x="533399" y="1676400"/>
            <a:ext cx="3429000" cy="1066800"/>
          </a:xfrm>
        </p:spPr>
        <p:txBody>
          <a:bodyPr anchor="b"/>
          <a:lstStyle>
            <a:lvl1pPr algn="ctr">
              <a:lnSpc>
                <a:spcPct val="100000"/>
              </a:lnSpc>
              <a:defRPr sz="3000" b="0"/>
            </a:lvl1pPr>
          </a:lstStyle>
          <a:p>
            <a:r>
              <a:rPr lang="en-US" smtClean="0"/>
              <a:t>Click to edit Master title style</a:t>
            </a:r>
            <a:endParaRPr/>
          </a:p>
        </p:txBody>
      </p:sp>
      <p:sp>
        <p:nvSpPr>
          <p:cNvPr id="3" name="Content Placeholder 2"/>
          <p:cNvSpPr>
            <a:spLocks noGrp="1"/>
          </p:cNvSpPr>
          <p:nvPr>
            <p:ph idx="1"/>
          </p:nvPr>
        </p:nvSpPr>
        <p:spPr>
          <a:xfrm>
            <a:off x="4504766" y="990600"/>
            <a:ext cx="4258234" cy="5257800"/>
          </a:xfrm>
        </p:spPr>
        <p:txBody>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3400" y="2850775"/>
            <a:ext cx="3429000" cy="3169025"/>
          </a:xfrm>
        </p:spPr>
        <p:txBody>
          <a:bodyPr/>
          <a:lstStyle>
            <a:lvl1pPr marL="0" indent="0" algn="ctr">
              <a:spcAft>
                <a:spcPts val="1000"/>
              </a:spcAft>
              <a:buNone/>
              <a:defRPr sz="16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CE40BAB9-E39D-4BBC-A58B-CC92ED5E6390}" type="datetimeFigureOut">
              <a:rPr lang="en-US"/>
              <a:pPr>
                <a:defRPr/>
              </a:pPr>
              <a:t>11/11/2014</a:t>
            </a:fld>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90CA9B7-9D9E-4AD1-AC6B-3E0065207F3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33"/>
          <p:cNvSpPr/>
          <p:nvPr/>
        </p:nvSpPr>
        <p:spPr>
          <a:xfrm>
            <a:off x="9525" y="2476500"/>
            <a:ext cx="9124950" cy="43688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6" name="Straight Connector 35"/>
          <p:cNvCxnSpPr/>
          <p:nvPr/>
        </p:nvCxnSpPr>
        <p:spPr>
          <a:xfrm>
            <a:off x="9525" y="2476500"/>
            <a:ext cx="9124950" cy="1588"/>
          </a:xfrm>
          <a:prstGeom prst="line">
            <a:avLst/>
          </a:prstGeom>
          <a:ln w="25400">
            <a:solidFill>
              <a:schemeClr val="accent2">
                <a:alpha val="4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477870" y="990600"/>
            <a:ext cx="3951755" cy="1431832"/>
          </a:xfrm>
        </p:spPr>
        <p:txBody>
          <a:bodyPr anchor="b"/>
          <a:lstStyle>
            <a:lvl1pPr algn="l">
              <a:lnSpc>
                <a:spcPct val="100000"/>
              </a:lnSpc>
              <a:defRPr sz="3000" b="0"/>
            </a:lvl1pPr>
          </a:lstStyle>
          <a:p>
            <a:r>
              <a:rPr lang="en-US" smtClean="0"/>
              <a:t>Click to edit Master title style</a:t>
            </a:r>
            <a:endParaRPr/>
          </a:p>
        </p:txBody>
      </p:sp>
      <p:sp>
        <p:nvSpPr>
          <p:cNvPr id="3" name="Picture Placeholder 2"/>
          <p:cNvSpPr>
            <a:spLocks noGrp="1"/>
          </p:cNvSpPr>
          <p:nvPr>
            <p:ph type="pic" idx="1"/>
          </p:nvPr>
        </p:nvSpPr>
        <p:spPr>
          <a:xfrm rot="21416935">
            <a:off x="414291" y="1321671"/>
            <a:ext cx="3703911" cy="5202978"/>
          </a:xfrm>
          <a:prstGeom prst="roundRect">
            <a:avLst>
              <a:gd name="adj" fmla="val 7476"/>
            </a:avLst>
          </a:prstGeom>
          <a:ln w="63500">
            <a:solidFill>
              <a:schemeClr val="accent2"/>
            </a:solidFill>
          </a:ln>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4477870" y="2547938"/>
            <a:ext cx="3951755" cy="3700462"/>
          </a:xfrm>
        </p:spPr>
        <p:txBody>
          <a:bodyPr/>
          <a:lstStyle>
            <a:lvl1pPr marL="0" indent="0">
              <a:spcAft>
                <a:spcPts val="1000"/>
              </a:spcAft>
              <a:buNone/>
              <a:defRPr sz="18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lvl1pPr>
              <a:defRPr/>
            </a:lvl1pPr>
          </a:lstStyle>
          <a:p>
            <a:pPr>
              <a:defRPr/>
            </a:pPr>
            <a:fld id="{36E7CA66-D001-4E8B-9514-3F5E88F3C2C9}" type="datetimeFigureOut">
              <a:rPr lang="en-US"/>
              <a:pPr>
                <a:defRPr/>
              </a:pPr>
              <a:t>11/11/2014</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61BE5977-8F5E-462C-9DE1-036A22AEA5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2 Pictures above Caption">
    <p:spTree>
      <p:nvGrpSpPr>
        <p:cNvPr id="1" name=""/>
        <p:cNvGrpSpPr/>
        <p:nvPr/>
      </p:nvGrpSpPr>
      <p:grpSpPr>
        <a:xfrm>
          <a:off x="0" y="0"/>
          <a:ext cx="0" cy="0"/>
          <a:chOff x="0" y="0"/>
          <a:chExt cx="0" cy="0"/>
        </a:xfrm>
      </p:grpSpPr>
      <p:grpSp>
        <p:nvGrpSpPr>
          <p:cNvPr id="6" name="Group 35"/>
          <p:cNvGrpSpPr>
            <a:grpSpLocks/>
          </p:cNvGrpSpPr>
          <p:nvPr/>
        </p:nvGrpSpPr>
        <p:grpSpPr bwMode="auto">
          <a:xfrm>
            <a:off x="9525" y="3810000"/>
            <a:ext cx="9124950" cy="3035300"/>
            <a:chOff x="9144" y="3810000"/>
            <a:chExt cx="9125712" cy="3035300"/>
          </a:xfrm>
        </p:grpSpPr>
        <p:sp>
          <p:nvSpPr>
            <p:cNvPr id="7" name="Rectangle 32"/>
            <p:cNvSpPr/>
            <p:nvPr/>
          </p:nvSpPr>
          <p:spPr>
            <a:xfrm>
              <a:off x="9144" y="3810000"/>
              <a:ext cx="9125712" cy="3035300"/>
            </a:xfrm>
            <a:prstGeom prst="rect">
              <a:avLst/>
            </a:pr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cxnSp>
          <p:nvCxnSpPr>
            <p:cNvPr id="8" name="Straight Connector 34"/>
            <p:cNvCxnSpPr/>
            <p:nvPr/>
          </p:nvCxnSpPr>
          <p:spPr>
            <a:xfrm>
              <a:off x="9144" y="3810000"/>
              <a:ext cx="9125712" cy="1588"/>
            </a:xfrm>
            <a:prstGeom prst="line">
              <a:avLst/>
            </a:prstGeom>
            <a:ln w="25400">
              <a:solidFill>
                <a:schemeClr val="accent2">
                  <a:alpha val="40000"/>
                </a:schemeClr>
              </a:solidFill>
            </a:ln>
          </p:spPr>
          <p:style>
            <a:lnRef idx="1">
              <a:schemeClr val="accent1"/>
            </a:lnRef>
            <a:fillRef idx="0">
              <a:schemeClr val="accent1"/>
            </a:fillRef>
            <a:effectRef idx="0">
              <a:schemeClr val="accent1"/>
            </a:effectRef>
            <a:fontRef idx="minor">
              <a:schemeClr val="tx1"/>
            </a:fontRef>
          </p:style>
        </p:cxnSp>
      </p:grpSp>
      <p:sp>
        <p:nvSpPr>
          <p:cNvPr id="3" name="Picture Placeholder 2"/>
          <p:cNvSpPr>
            <a:spLocks noGrp="1"/>
          </p:cNvSpPr>
          <p:nvPr>
            <p:ph type="pic" idx="1"/>
          </p:nvPr>
        </p:nvSpPr>
        <p:spPr>
          <a:xfrm rot="21338992">
            <a:off x="4305320" y="997812"/>
            <a:ext cx="4329278" cy="3178754"/>
          </a:xfrm>
          <a:prstGeom prst="roundRect">
            <a:avLst>
              <a:gd name="adj" fmla="val 7476"/>
            </a:avLst>
          </a:prstGeom>
          <a:ln w="63500">
            <a:solidFill>
              <a:schemeClr val="accent2"/>
            </a:solidFill>
          </a:ln>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4" name="Text Placeholder 3"/>
          <p:cNvSpPr>
            <a:spLocks noGrp="1"/>
          </p:cNvSpPr>
          <p:nvPr>
            <p:ph type="body" sz="half" idx="2"/>
          </p:nvPr>
        </p:nvSpPr>
        <p:spPr>
          <a:xfrm>
            <a:off x="713232" y="5105399"/>
            <a:ext cx="7717536" cy="1281953"/>
          </a:xfrm>
        </p:spPr>
        <p:txBody>
          <a:bodyPr/>
          <a:lstStyle>
            <a:lvl1pPr marL="0" indent="0" algn="ctr">
              <a:spcBef>
                <a:spcPts val="0"/>
              </a:spcBef>
              <a:spcAft>
                <a:spcPts val="300"/>
              </a:spcAft>
              <a:buNone/>
              <a:defRPr sz="1800">
                <a:effectLs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12788" y="4444533"/>
            <a:ext cx="7716838" cy="723620"/>
          </a:xfrm>
        </p:spPr>
        <p:txBody>
          <a:bodyPr anchor="b"/>
          <a:lstStyle>
            <a:lvl1pPr algn="ctr">
              <a:lnSpc>
                <a:spcPct val="100000"/>
              </a:lnSpc>
              <a:defRPr sz="3600" b="0"/>
            </a:lvl1pPr>
          </a:lstStyle>
          <a:p>
            <a:r>
              <a:rPr lang="en-US" smtClean="0"/>
              <a:t>Click to edit Master title style</a:t>
            </a:r>
            <a:endParaRPr/>
          </a:p>
        </p:txBody>
      </p:sp>
      <p:sp>
        <p:nvSpPr>
          <p:cNvPr id="34" name="Picture Placeholder 2"/>
          <p:cNvSpPr>
            <a:spLocks noGrp="1"/>
          </p:cNvSpPr>
          <p:nvPr>
            <p:ph type="pic" idx="13"/>
          </p:nvPr>
        </p:nvSpPr>
        <p:spPr>
          <a:xfrm rot="153739">
            <a:off x="451737" y="946831"/>
            <a:ext cx="4329278" cy="3178754"/>
          </a:xfrm>
          <a:prstGeom prst="roundRect">
            <a:avLst>
              <a:gd name="adj" fmla="val 7476"/>
            </a:avLst>
          </a:prstGeom>
          <a:ln w="63500">
            <a:solidFill>
              <a:schemeClr val="accent2"/>
            </a:solidFill>
          </a:ln>
        </p:spPr>
        <p:txBody>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noProof="0"/>
          </a:p>
        </p:txBody>
      </p:sp>
      <p:sp>
        <p:nvSpPr>
          <p:cNvPr id="9" name="Date Placeholder 4"/>
          <p:cNvSpPr>
            <a:spLocks noGrp="1"/>
          </p:cNvSpPr>
          <p:nvPr>
            <p:ph type="dt" sz="half" idx="14"/>
          </p:nvPr>
        </p:nvSpPr>
        <p:spPr/>
        <p:txBody>
          <a:bodyPr/>
          <a:lstStyle>
            <a:lvl1pPr>
              <a:defRPr/>
            </a:lvl1pPr>
          </a:lstStyle>
          <a:p>
            <a:pPr>
              <a:defRPr/>
            </a:pPr>
            <a:fld id="{F5D46D84-F216-464A-90F9-6868DDE81AB9}" type="datetimeFigureOut">
              <a:rPr lang="en-US"/>
              <a:pPr>
                <a:defRPr/>
              </a:pPr>
              <a:t>11/11/2014</a:t>
            </a:fld>
            <a:endParaRPr lang="en-US"/>
          </a:p>
        </p:txBody>
      </p:sp>
      <p:sp>
        <p:nvSpPr>
          <p:cNvPr id="10" name="Footer Placeholder 5"/>
          <p:cNvSpPr>
            <a:spLocks noGrp="1"/>
          </p:cNvSpPr>
          <p:nvPr>
            <p:ph type="ftr" sz="quarter" idx="15"/>
          </p:nvPr>
        </p:nvSpPr>
        <p:spPr/>
        <p:txBody>
          <a:bodyPr/>
          <a:lstStyle>
            <a:lvl1pPr>
              <a:defRPr/>
            </a:lvl1pPr>
          </a:lstStyle>
          <a:p>
            <a:pPr>
              <a:defRPr/>
            </a:pPr>
            <a:endParaRPr lang="en-US"/>
          </a:p>
        </p:txBody>
      </p:sp>
      <p:sp>
        <p:nvSpPr>
          <p:cNvPr id="11" name="Slide Number Placeholder 6"/>
          <p:cNvSpPr>
            <a:spLocks noGrp="1"/>
          </p:cNvSpPr>
          <p:nvPr>
            <p:ph type="sldNum" sz="quarter" idx="16"/>
          </p:nvPr>
        </p:nvSpPr>
        <p:spPr/>
        <p:txBody>
          <a:bodyPr/>
          <a:lstStyle>
            <a:lvl1pPr>
              <a:defRPr/>
            </a:lvl1pPr>
          </a:lstStyle>
          <a:p>
            <a:pPr>
              <a:defRPr/>
            </a:pPr>
            <a:fld id="{D66CA01F-CDCA-4683-A15F-616474A0D23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Round Same Side Corner Rectangle 7"/>
          <p:cNvSpPr/>
          <p:nvPr/>
        </p:nvSpPr>
        <p:spPr>
          <a:xfrm rot="16200000">
            <a:off x="3974306" y="-2347118"/>
            <a:ext cx="1450975" cy="8888412"/>
          </a:xfrm>
          <a:prstGeom prst="round2SameRect">
            <a:avLst>
              <a:gd name="adj1" fmla="val 50000"/>
              <a:gd name="adj2" fmla="val 0"/>
            </a:avLst>
          </a:prstGeom>
          <a:solidFill>
            <a:srgbClr val="073779">
              <a:alpha val="30000"/>
            </a:srgbClr>
          </a:solidFill>
          <a:ln w="25400">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1pPr>
              <a:defRPr sz="2200"/>
            </a:lvl1pPr>
            <a:lvl2pPr>
              <a:defRPr sz="20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7B4A0B76-2B84-4BF2-8EF0-ECB5AB70F33C}" type="datetimeFigureOut">
              <a:rPr lang="en-US"/>
              <a:pPr>
                <a:defRPr/>
              </a:pPr>
              <a:t>11/11/2014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DA81DB-8FC8-4763-A625-F3CDCC58C6C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ound Same Side Corner Rectangle 7"/>
          <p:cNvSpPr/>
          <p:nvPr/>
        </p:nvSpPr>
        <p:spPr>
          <a:xfrm>
            <a:off x="7299325" y="444500"/>
            <a:ext cx="1535113" cy="6400800"/>
          </a:xfrm>
          <a:prstGeom prst="round2SameRect">
            <a:avLst>
              <a:gd name="adj1" fmla="val 50000"/>
              <a:gd name="adj2" fmla="val 0"/>
            </a:avLst>
          </a:prstGeom>
          <a:solidFill>
            <a:srgbClr val="073779">
              <a:alpha val="30000"/>
            </a:srgbClr>
          </a:solidFill>
          <a:ln w="25400">
            <a:solidFill>
              <a:schemeClr val="accent2">
                <a:alpha val="3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 name="Vertical Title 1"/>
          <p:cNvSpPr>
            <a:spLocks noGrp="1"/>
          </p:cNvSpPr>
          <p:nvPr>
            <p:ph type="title" orient="vert"/>
          </p:nvPr>
        </p:nvSpPr>
        <p:spPr>
          <a:xfrm>
            <a:off x="7318248" y="914400"/>
            <a:ext cx="1444752" cy="5486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12787" y="1183341"/>
            <a:ext cx="6104871" cy="5217458"/>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3"/>
          <p:cNvSpPr>
            <a:spLocks noGrp="1"/>
          </p:cNvSpPr>
          <p:nvPr>
            <p:ph type="dt" sz="half" idx="10"/>
          </p:nvPr>
        </p:nvSpPr>
        <p:spPr/>
        <p:txBody>
          <a:bodyPr/>
          <a:lstStyle>
            <a:lvl1pPr>
              <a:defRPr/>
            </a:lvl1pPr>
          </a:lstStyle>
          <a:p>
            <a:pPr>
              <a:defRPr/>
            </a:pPr>
            <a:fld id="{1AA8D7EE-204A-4F95-8159-8D082B3B1EE2}" type="datetimeFigureOut">
              <a:rPr lang="en-US"/>
              <a:pPr>
                <a:defRPr/>
              </a:pPr>
              <a:t>11/11/2014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AF7607-8685-4C32-8C84-BBEBFEC97D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pic>
        <p:nvPicPr>
          <p:cNvPr id="1026" name="Picture 6" descr="TextSlideOverlay.png"/>
          <p:cNvPicPr>
            <a:picLocks noChangeAspect="1"/>
          </p:cNvPicPr>
          <p:nvPr/>
        </p:nvPicPr>
        <p:blipFill>
          <a:blip r:embed="rId10"/>
          <a:srcRect/>
          <a:stretch>
            <a:fillRect/>
          </a:stretch>
        </p:blipFill>
        <p:spPr bwMode="auto">
          <a:xfrm>
            <a:off x="0" y="0"/>
            <a:ext cx="9144000" cy="6858000"/>
          </a:xfrm>
          <a:prstGeom prst="rect">
            <a:avLst/>
          </a:prstGeom>
          <a:noFill/>
          <a:ln w="9525">
            <a:noFill/>
            <a:miter lim="800000"/>
            <a:headEnd/>
            <a:tailEnd/>
          </a:ln>
        </p:spPr>
      </p:pic>
      <p:grpSp>
        <p:nvGrpSpPr>
          <p:cNvPr id="1027" name="Group 7"/>
          <p:cNvGrpSpPr>
            <a:grpSpLocks/>
          </p:cNvGrpSpPr>
          <p:nvPr/>
        </p:nvGrpSpPr>
        <p:grpSpPr bwMode="auto">
          <a:xfrm>
            <a:off x="-573088" y="-606425"/>
            <a:ext cx="7562851" cy="1982788"/>
            <a:chOff x="-573169" y="-607194"/>
            <a:chExt cx="7563453" cy="1983277"/>
          </a:xfrm>
        </p:grpSpPr>
        <p:grpSp>
          <p:nvGrpSpPr>
            <p:cNvPr id="1034" name="Group 32"/>
            <p:cNvGrpSpPr>
              <a:grpSpLocks/>
            </p:cNvGrpSpPr>
            <p:nvPr userDrawn="1"/>
          </p:nvGrpSpPr>
          <p:grpSpPr bwMode="auto">
            <a:xfrm>
              <a:off x="-263314" y="-607194"/>
              <a:ext cx="7253598" cy="1983277"/>
              <a:chOff x="-263314" y="-607194"/>
              <a:chExt cx="7253598" cy="1983277"/>
            </a:xfrm>
          </p:grpSpPr>
          <p:sp>
            <p:nvSpPr>
              <p:cNvPr id="11" name="Oval 10"/>
              <p:cNvSpPr/>
              <p:nvPr userDrawn="1"/>
            </p:nvSpPr>
            <p:spPr>
              <a:xfrm rot="4368687">
                <a:off x="2840180" y="-41839"/>
                <a:ext cx="581168" cy="790638"/>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2" name="Oval 11"/>
              <p:cNvSpPr/>
              <p:nvPr userDrawn="1"/>
            </p:nvSpPr>
            <p:spPr>
              <a:xfrm>
                <a:off x="334955" y="12084"/>
                <a:ext cx="1189132" cy="101307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3" name="Arc 12"/>
              <p:cNvSpPr/>
              <p:nvPr userDrawn="1"/>
            </p:nvSpPr>
            <p:spPr>
              <a:xfrm rot="6387309">
                <a:off x="5839162" y="-548343"/>
                <a:ext cx="1106761" cy="1195483"/>
              </a:xfrm>
              <a:prstGeom prst="arc">
                <a:avLst>
                  <a:gd name="adj1" fmla="val 15179737"/>
                  <a:gd name="adj2" fmla="val 444802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4" name="Oval 13"/>
              <p:cNvSpPr/>
              <p:nvPr userDrawn="1"/>
            </p:nvSpPr>
            <p:spPr>
              <a:xfrm>
                <a:off x="5472513" y="62896"/>
                <a:ext cx="609648" cy="49065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5" name="Pie 14"/>
              <p:cNvSpPr/>
              <p:nvPr userDrawn="1"/>
            </p:nvSpPr>
            <p:spPr>
              <a:xfrm>
                <a:off x="-7974" y="-607194"/>
                <a:ext cx="1385998" cy="1205210"/>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6" name="Pie 15"/>
              <p:cNvSpPr/>
              <p:nvPr userDrawn="1"/>
            </p:nvSpPr>
            <p:spPr>
              <a:xfrm>
                <a:off x="1905116" y="-402356"/>
                <a:ext cx="1600327" cy="800298"/>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7" name="Oval 16"/>
              <p:cNvSpPr/>
              <p:nvPr userDrawn="1"/>
            </p:nvSpPr>
            <p:spPr>
              <a:xfrm>
                <a:off x="2630662" y="761568"/>
                <a:ext cx="417545" cy="417616"/>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8" name="Oval 17"/>
              <p:cNvSpPr/>
              <p:nvPr userDrawn="1"/>
            </p:nvSpPr>
            <p:spPr>
              <a:xfrm rot="2510439">
                <a:off x="169841" y="162934"/>
                <a:ext cx="779524" cy="982904"/>
              </a:xfrm>
              <a:prstGeom prst="ellipse">
                <a:avLst/>
              </a:prstGeom>
              <a:solidFill>
                <a:schemeClr val="bg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19" name="Pie 18"/>
              <p:cNvSpPr/>
              <p:nvPr userDrawn="1"/>
            </p:nvSpPr>
            <p:spPr>
              <a:xfrm rot="16200000">
                <a:off x="-263626" y="842596"/>
                <a:ext cx="533532" cy="533442"/>
              </a:xfrm>
              <a:prstGeom prst="pie">
                <a:avLst>
                  <a:gd name="adj1" fmla="val 0"/>
                  <a:gd name="adj2" fmla="val 107770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0" name="Oval 19"/>
              <p:cNvSpPr/>
              <p:nvPr userDrawn="1"/>
            </p:nvSpPr>
            <p:spPr>
              <a:xfrm>
                <a:off x="1559014" y="491627"/>
                <a:ext cx="228618" cy="1937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1" name="Pie 20"/>
              <p:cNvSpPr/>
              <p:nvPr userDrawn="1"/>
            </p:nvSpPr>
            <p:spPr>
              <a:xfrm>
                <a:off x="990644" y="-604018"/>
                <a:ext cx="1385998" cy="1205210"/>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2" name="Pie 21"/>
              <p:cNvSpPr/>
              <p:nvPr userDrawn="1"/>
            </p:nvSpPr>
            <p:spPr>
              <a:xfrm>
                <a:off x="5181977" y="-343604"/>
                <a:ext cx="1600327" cy="685969"/>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3" name="Oval 22"/>
              <p:cNvSpPr/>
              <p:nvPr userDrawn="1"/>
            </p:nvSpPr>
            <p:spPr>
              <a:xfrm>
                <a:off x="5728121" y="62896"/>
                <a:ext cx="685855" cy="533532"/>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4" name="Pie 23"/>
              <p:cNvSpPr/>
              <p:nvPr userDrawn="1"/>
            </p:nvSpPr>
            <p:spPr>
              <a:xfrm>
                <a:off x="6136141" y="-257858"/>
                <a:ext cx="838267" cy="527180"/>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5" name="Oval 24"/>
              <p:cNvSpPr/>
              <p:nvPr userDrawn="1"/>
            </p:nvSpPr>
            <p:spPr>
              <a:xfrm rot="4368687">
                <a:off x="3664159" y="-146629"/>
                <a:ext cx="582756" cy="909709"/>
              </a:xfrm>
              <a:prstGeom prst="ellipse">
                <a:avLst/>
              </a:pr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6" name="Pie 25"/>
              <p:cNvSpPr/>
              <p:nvPr userDrawn="1"/>
            </p:nvSpPr>
            <p:spPr>
              <a:xfrm>
                <a:off x="4384989" y="-146705"/>
                <a:ext cx="300062" cy="300112"/>
              </a:xfrm>
              <a:prstGeom prst="pie">
                <a:avLst>
                  <a:gd name="adj1" fmla="val 0"/>
                  <a:gd name="adj2" fmla="val 10777084"/>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7" name="Pie 26"/>
              <p:cNvSpPr/>
              <p:nvPr userDrawn="1"/>
            </p:nvSpPr>
            <p:spPr>
              <a:xfrm>
                <a:off x="4756493" y="-119712"/>
                <a:ext cx="182578" cy="228657"/>
              </a:xfrm>
              <a:prstGeom prst="pie">
                <a:avLst>
                  <a:gd name="adj1" fmla="val 0"/>
                  <a:gd name="adj2" fmla="val 107770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8" name="Pie 27"/>
              <p:cNvSpPr/>
              <p:nvPr userDrawn="1"/>
            </p:nvSpPr>
            <p:spPr>
              <a:xfrm>
                <a:off x="5029565" y="-114948"/>
                <a:ext cx="228618" cy="228656"/>
              </a:xfrm>
              <a:prstGeom prst="pie">
                <a:avLst>
                  <a:gd name="adj1" fmla="val 0"/>
                  <a:gd name="adj2" fmla="val 10777084"/>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29" name="Oval 28"/>
              <p:cNvSpPr/>
              <p:nvPr userDrawn="1"/>
            </p:nvSpPr>
            <p:spPr>
              <a:xfrm>
                <a:off x="2403631" y="-619"/>
                <a:ext cx="665216" cy="665327"/>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
            <p:nvSpPr>
              <p:cNvPr id="30" name="Pie 29"/>
              <p:cNvSpPr/>
              <p:nvPr userDrawn="1"/>
            </p:nvSpPr>
            <p:spPr>
              <a:xfrm>
                <a:off x="3011693" y="-299143"/>
                <a:ext cx="838267" cy="609750"/>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 name="Pie 9"/>
            <p:cNvSpPr/>
            <p:nvPr userDrawn="1"/>
          </p:nvSpPr>
          <p:spPr>
            <a:xfrm rot="16200000">
              <a:off x="-430353" y="-79920"/>
              <a:ext cx="851110" cy="1136741"/>
            </a:xfrm>
            <a:prstGeom prst="pie">
              <a:avLst>
                <a:gd name="adj1" fmla="val 0"/>
                <a:gd name="adj2" fmla="val 10800065"/>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028" name="Title Placeholder 1"/>
          <p:cNvSpPr>
            <a:spLocks noGrp="1"/>
          </p:cNvSpPr>
          <p:nvPr>
            <p:ph type="title"/>
          </p:nvPr>
        </p:nvSpPr>
        <p:spPr bwMode="auto">
          <a:xfrm>
            <a:off x="712788" y="1371600"/>
            <a:ext cx="7716837" cy="1447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 name="Text Placeholder 2"/>
          <p:cNvSpPr>
            <a:spLocks noGrp="1"/>
          </p:cNvSpPr>
          <p:nvPr>
            <p:ph type="body" idx="1"/>
          </p:nvPr>
        </p:nvSpPr>
        <p:spPr>
          <a:xfrm>
            <a:off x="712788" y="3011488"/>
            <a:ext cx="7716837" cy="33893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77788" y="300038"/>
            <a:ext cx="2743200" cy="184150"/>
          </a:xfrm>
          <a:prstGeom prst="rect">
            <a:avLst/>
          </a:prstGeom>
        </p:spPr>
        <p:txBody>
          <a:bodyPr vert="horz" lIns="91440" tIns="45720" rIns="91440" bIns="45720" rtlCol="0" anchor="ctr"/>
          <a:lstStyle>
            <a:lvl1pPr algn="l" fontAlgn="auto">
              <a:lnSpc>
                <a:spcPts val="1200"/>
              </a:lnSpc>
              <a:spcBef>
                <a:spcPts val="0"/>
              </a:spcBef>
              <a:spcAft>
                <a:spcPts val="0"/>
              </a:spcAft>
              <a:defRPr sz="1000" baseline="0">
                <a:solidFill>
                  <a:schemeClr val="bg1"/>
                </a:solidFill>
                <a:latin typeface="+mn-lt"/>
                <a:cs typeface="+mn-cs"/>
              </a:defRPr>
            </a:lvl1pPr>
          </a:lstStyle>
          <a:p>
            <a:pPr>
              <a:defRPr/>
            </a:pPr>
            <a:fld id="{2024E480-3FC7-4070-BF0E-08086C8A6CB9}" type="datetimeFigureOut">
              <a:rPr lang="en-US"/>
              <a:pPr>
                <a:defRPr/>
              </a:pPr>
              <a:t>11/11/2014</a:t>
            </a:fld>
            <a:endParaRPr lang="en-US"/>
          </a:p>
        </p:txBody>
      </p:sp>
      <p:sp>
        <p:nvSpPr>
          <p:cNvPr id="5" name="Footer Placeholder 4"/>
          <p:cNvSpPr>
            <a:spLocks noGrp="1"/>
          </p:cNvSpPr>
          <p:nvPr>
            <p:ph type="ftr" sz="quarter" idx="3"/>
          </p:nvPr>
        </p:nvSpPr>
        <p:spPr>
          <a:xfrm>
            <a:off x="76200" y="115888"/>
            <a:ext cx="2743200" cy="184150"/>
          </a:xfrm>
          <a:prstGeom prst="rect">
            <a:avLst/>
          </a:prstGeom>
        </p:spPr>
        <p:txBody>
          <a:bodyPr vert="horz" lIns="91440" tIns="45720" rIns="91440" bIns="45720" rtlCol="0" anchor="ctr"/>
          <a:lstStyle>
            <a:lvl1pPr algn="l" fontAlgn="auto">
              <a:lnSpc>
                <a:spcPts val="1200"/>
              </a:lnSpc>
              <a:spcBef>
                <a:spcPts val="0"/>
              </a:spcBef>
              <a:spcAft>
                <a:spcPts val="0"/>
              </a:spcAft>
              <a:defRPr sz="1000" baseline="0">
                <a:solidFill>
                  <a:schemeClr val="bg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76200" y="604838"/>
            <a:ext cx="1385888" cy="233362"/>
          </a:xfrm>
          <a:prstGeom prst="rect">
            <a:avLst/>
          </a:prstGeom>
        </p:spPr>
        <p:txBody>
          <a:bodyPr vert="horz" lIns="91440" tIns="45720" rIns="91440" bIns="45720" rtlCol="0" anchor="ctr"/>
          <a:lstStyle>
            <a:lvl1pPr algn="l" fontAlgn="auto">
              <a:spcBef>
                <a:spcPts val="0"/>
              </a:spcBef>
              <a:spcAft>
                <a:spcPts val="0"/>
              </a:spcAft>
              <a:defRPr sz="1200">
                <a:solidFill>
                  <a:schemeClr val="bg1"/>
                </a:solidFill>
                <a:latin typeface="+mn-lt"/>
                <a:cs typeface="+mn-cs"/>
              </a:defRPr>
            </a:lvl1pPr>
          </a:lstStyle>
          <a:p>
            <a:pPr>
              <a:defRPr/>
            </a:pPr>
            <a:fld id="{A0869638-0BAE-49E0-9C77-BDB5ECC35395}" type="slidenum">
              <a:rPr lang="en-US"/>
              <a:pPr>
                <a:defRPr/>
              </a:pPr>
              <a:t>‹#›</a:t>
            </a:fld>
            <a:endParaRPr lang="en-US"/>
          </a:p>
        </p:txBody>
      </p:sp>
      <p:sp>
        <p:nvSpPr>
          <p:cNvPr id="31" name="Rectangle 30"/>
          <p:cNvSpPr/>
          <p:nvPr/>
        </p:nvSpPr>
        <p:spPr>
          <a:xfrm>
            <a:off x="0" y="0"/>
            <a:ext cx="9144000" cy="6858000"/>
          </a:xfrm>
          <a:prstGeom prst="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4" r:id="rId3"/>
    <p:sldLayoutId id="2147483677" r:id="rId4"/>
    <p:sldLayoutId id="2147483678" r:id="rId5"/>
    <p:sldLayoutId id="2147483679" r:id="rId6"/>
    <p:sldLayoutId id="2147483680" r:id="rId7"/>
    <p:sldLayoutId id="2147483681" r:id="rId8"/>
  </p:sldLayoutIdLst>
  <p:txStyles>
    <p:titleStyle>
      <a:lvl1pPr algn="l" rtl="0" eaLnBrk="0" fontAlgn="base" hangingPunct="0">
        <a:lnSpc>
          <a:spcPts val="5600"/>
        </a:lnSpc>
        <a:spcBef>
          <a:spcPct val="0"/>
        </a:spcBef>
        <a:spcAft>
          <a:spcPct val="0"/>
        </a:spcAft>
        <a:defRPr sz="4600" kern="1200">
          <a:solidFill>
            <a:schemeClr val="bg1"/>
          </a:solidFill>
          <a:latin typeface="+mj-lt"/>
          <a:ea typeface="+mj-ea"/>
          <a:cs typeface="+mj-cs"/>
        </a:defRPr>
      </a:lvl1pPr>
      <a:lvl2pPr algn="l" rtl="0" eaLnBrk="0" fontAlgn="base" hangingPunct="0">
        <a:lnSpc>
          <a:spcPts val="5600"/>
        </a:lnSpc>
        <a:spcBef>
          <a:spcPct val="0"/>
        </a:spcBef>
        <a:spcAft>
          <a:spcPct val="0"/>
        </a:spcAft>
        <a:defRPr sz="4600">
          <a:solidFill>
            <a:schemeClr val="bg1"/>
          </a:solidFill>
          <a:latin typeface="Arial Rounded MT Bold" pitchFamily="34" charset="0"/>
        </a:defRPr>
      </a:lvl2pPr>
      <a:lvl3pPr algn="l" rtl="0" eaLnBrk="0" fontAlgn="base" hangingPunct="0">
        <a:lnSpc>
          <a:spcPts val="5600"/>
        </a:lnSpc>
        <a:spcBef>
          <a:spcPct val="0"/>
        </a:spcBef>
        <a:spcAft>
          <a:spcPct val="0"/>
        </a:spcAft>
        <a:defRPr sz="4600">
          <a:solidFill>
            <a:schemeClr val="bg1"/>
          </a:solidFill>
          <a:latin typeface="Arial Rounded MT Bold" pitchFamily="34" charset="0"/>
        </a:defRPr>
      </a:lvl3pPr>
      <a:lvl4pPr algn="l" rtl="0" eaLnBrk="0" fontAlgn="base" hangingPunct="0">
        <a:lnSpc>
          <a:spcPts val="5600"/>
        </a:lnSpc>
        <a:spcBef>
          <a:spcPct val="0"/>
        </a:spcBef>
        <a:spcAft>
          <a:spcPct val="0"/>
        </a:spcAft>
        <a:defRPr sz="4600">
          <a:solidFill>
            <a:schemeClr val="bg1"/>
          </a:solidFill>
          <a:latin typeface="Arial Rounded MT Bold" pitchFamily="34" charset="0"/>
        </a:defRPr>
      </a:lvl4pPr>
      <a:lvl5pPr algn="l" rtl="0" eaLnBrk="0" fontAlgn="base" hangingPunct="0">
        <a:lnSpc>
          <a:spcPts val="5600"/>
        </a:lnSpc>
        <a:spcBef>
          <a:spcPct val="0"/>
        </a:spcBef>
        <a:spcAft>
          <a:spcPct val="0"/>
        </a:spcAft>
        <a:defRPr sz="4600">
          <a:solidFill>
            <a:schemeClr val="bg1"/>
          </a:solidFill>
          <a:latin typeface="Arial Rounded MT Bold" pitchFamily="34" charset="0"/>
        </a:defRPr>
      </a:lvl5pPr>
      <a:lvl6pPr marL="457200" algn="l" rtl="0" fontAlgn="base">
        <a:lnSpc>
          <a:spcPts val="5600"/>
        </a:lnSpc>
        <a:spcBef>
          <a:spcPct val="0"/>
        </a:spcBef>
        <a:spcAft>
          <a:spcPct val="0"/>
        </a:spcAft>
        <a:defRPr sz="4600">
          <a:solidFill>
            <a:schemeClr val="bg1"/>
          </a:solidFill>
          <a:latin typeface="Arial Rounded MT Bold" pitchFamily="34" charset="0"/>
        </a:defRPr>
      </a:lvl6pPr>
      <a:lvl7pPr marL="914400" algn="l" rtl="0" fontAlgn="base">
        <a:lnSpc>
          <a:spcPts val="5600"/>
        </a:lnSpc>
        <a:spcBef>
          <a:spcPct val="0"/>
        </a:spcBef>
        <a:spcAft>
          <a:spcPct val="0"/>
        </a:spcAft>
        <a:defRPr sz="4600">
          <a:solidFill>
            <a:schemeClr val="bg1"/>
          </a:solidFill>
          <a:latin typeface="Arial Rounded MT Bold" pitchFamily="34" charset="0"/>
        </a:defRPr>
      </a:lvl7pPr>
      <a:lvl8pPr marL="1371600" algn="l" rtl="0" fontAlgn="base">
        <a:lnSpc>
          <a:spcPts val="5600"/>
        </a:lnSpc>
        <a:spcBef>
          <a:spcPct val="0"/>
        </a:spcBef>
        <a:spcAft>
          <a:spcPct val="0"/>
        </a:spcAft>
        <a:defRPr sz="4600">
          <a:solidFill>
            <a:schemeClr val="bg1"/>
          </a:solidFill>
          <a:latin typeface="Arial Rounded MT Bold" pitchFamily="34" charset="0"/>
        </a:defRPr>
      </a:lvl8pPr>
      <a:lvl9pPr marL="1828800" algn="l" rtl="0" fontAlgn="base">
        <a:lnSpc>
          <a:spcPts val="5600"/>
        </a:lnSpc>
        <a:spcBef>
          <a:spcPct val="0"/>
        </a:spcBef>
        <a:spcAft>
          <a:spcPct val="0"/>
        </a:spcAft>
        <a:defRPr sz="4600">
          <a:solidFill>
            <a:schemeClr val="bg1"/>
          </a:solidFill>
          <a:latin typeface="Arial Rounded MT Bold" pitchFamily="34" charset="0"/>
        </a:defRPr>
      </a:lvl9pPr>
    </p:titleStyle>
    <p:bodyStyle>
      <a:lvl1pPr marL="342900" indent="-342900" algn="l" rtl="0" eaLnBrk="0" fontAlgn="base" hangingPunct="0">
        <a:spcBef>
          <a:spcPct val="0"/>
        </a:spcBef>
        <a:spcAft>
          <a:spcPts val="2000"/>
        </a:spcAft>
        <a:buBlip>
          <a:blip r:embed="rId11"/>
        </a:buBlip>
        <a:defRPr sz="2400" kern="1200">
          <a:solidFill>
            <a:schemeClr val="bg1"/>
          </a:solidFill>
          <a:effectLst>
            <a:outerShdw blurRad="38100" dist="38100" dir="2700000" algn="tl">
              <a:srgbClr val="000000">
                <a:alpha val="43137"/>
              </a:srgbClr>
            </a:outerShdw>
          </a:effectLst>
          <a:latin typeface="+mn-lt"/>
          <a:ea typeface="+mn-ea"/>
          <a:cs typeface="+mn-cs"/>
        </a:defRPr>
      </a:lvl1pPr>
      <a:lvl2pPr marL="631825" indent="-282575" algn="l" rtl="0" eaLnBrk="0" fontAlgn="base" hangingPunct="0">
        <a:spcBef>
          <a:spcPct val="0"/>
        </a:spcBef>
        <a:spcAft>
          <a:spcPts val="1000"/>
        </a:spcAft>
        <a:buBlip>
          <a:blip r:embed="rId11"/>
        </a:buBlip>
        <a:defRPr sz="2200" kern="1200">
          <a:solidFill>
            <a:schemeClr val="bg1"/>
          </a:solidFill>
          <a:effectLst>
            <a:outerShdw blurRad="38100" dist="38100" dir="2700000" algn="tl">
              <a:srgbClr val="000000">
                <a:alpha val="43137"/>
              </a:srgbClr>
            </a:outerShdw>
          </a:effectLst>
          <a:latin typeface="+mn-lt"/>
          <a:ea typeface="+mn-ea"/>
          <a:cs typeface="+mn-cs"/>
        </a:defRPr>
      </a:lvl2pPr>
      <a:lvl3pPr marL="914400" indent="-282575" algn="l" rtl="0" eaLnBrk="0" fontAlgn="base" hangingPunct="0">
        <a:spcBef>
          <a:spcPct val="0"/>
        </a:spcBef>
        <a:spcAft>
          <a:spcPts val="1000"/>
        </a:spcAft>
        <a:buBlip>
          <a:blip r:embed="rId11"/>
        </a:buBlip>
        <a:defRPr sz="2000" kern="1200">
          <a:solidFill>
            <a:schemeClr val="bg1"/>
          </a:solidFill>
          <a:effectLst>
            <a:outerShdw blurRad="38100" dist="38100" dir="2700000" algn="tl">
              <a:srgbClr val="000000">
                <a:alpha val="43137"/>
              </a:srgbClr>
            </a:outerShdw>
          </a:effectLst>
          <a:latin typeface="+mn-lt"/>
          <a:ea typeface="+mn-ea"/>
          <a:cs typeface="+mn-cs"/>
        </a:defRPr>
      </a:lvl3pPr>
      <a:lvl4pPr marL="1196975" indent="-282575" algn="l" rtl="0" eaLnBrk="0" fontAlgn="base" hangingPunct="0">
        <a:spcBef>
          <a:spcPct val="0"/>
        </a:spcBef>
        <a:spcAft>
          <a:spcPts val="1000"/>
        </a:spcAft>
        <a:buBlip>
          <a:blip r:embed="rId11"/>
        </a:buBlip>
        <a:defRPr kern="1200">
          <a:solidFill>
            <a:schemeClr val="bg1"/>
          </a:solidFill>
          <a:effectLst>
            <a:outerShdw blurRad="38100" dist="38100" dir="2700000" algn="tl">
              <a:srgbClr val="000000">
                <a:alpha val="43137"/>
              </a:srgbClr>
            </a:outerShdw>
          </a:effectLst>
          <a:latin typeface="+mn-lt"/>
          <a:ea typeface="+mn-ea"/>
          <a:cs typeface="+mn-cs"/>
        </a:defRPr>
      </a:lvl4pPr>
      <a:lvl5pPr marL="1492250" indent="-295275" algn="l" rtl="0" eaLnBrk="0" fontAlgn="base" hangingPunct="0">
        <a:spcBef>
          <a:spcPct val="0"/>
        </a:spcBef>
        <a:spcAft>
          <a:spcPts val="1000"/>
        </a:spcAft>
        <a:buBlip>
          <a:blip r:embed="rId11"/>
        </a:buBlip>
        <a:defRPr kern="1200">
          <a:solidFill>
            <a:schemeClr val="bg1"/>
          </a:solidFill>
          <a:effectLst>
            <a:outerShdw blurRad="38100" dist="38100" dir="2700000" algn="tl">
              <a:srgbClr val="000000">
                <a:alpha val="43137"/>
              </a:srgbClr>
            </a:outerShdw>
          </a:effectLst>
          <a:latin typeface="+mn-lt"/>
          <a:ea typeface="+mn-ea"/>
          <a:cs typeface="+mn-cs"/>
        </a:defRPr>
      </a:lvl5pPr>
      <a:lvl6pPr marL="1774825" indent="-288925" algn="l" defTabSz="914400" rtl="0" eaLnBrk="1" latinLnBrk="0" hangingPunct="1">
        <a:spcBef>
          <a:spcPts val="0"/>
        </a:spcBef>
        <a:spcAft>
          <a:spcPts val="600"/>
        </a:spcAft>
        <a:buFontTx/>
        <a:buBlip>
          <a:blip r:embed="rId11"/>
        </a:buBlip>
        <a:defRPr lang="en-US" sz="1800" kern="1200" dirty="0" smtClean="0">
          <a:solidFill>
            <a:schemeClr val="bg1"/>
          </a:solidFill>
          <a:effectLst>
            <a:outerShdw blurRad="38100" dist="38100" dir="2700000" algn="tl">
              <a:srgbClr val="000000">
                <a:alpha val="43137"/>
              </a:srgbClr>
            </a:outerShdw>
          </a:effectLst>
          <a:latin typeface="+mn-lt"/>
          <a:ea typeface="+mn-ea"/>
          <a:cs typeface="+mn-cs"/>
        </a:defRPr>
      </a:lvl6pPr>
      <a:lvl7pPr marL="2055813" indent="-288925" algn="l" defTabSz="914400" rtl="0" eaLnBrk="1" latinLnBrk="0" hangingPunct="1">
        <a:spcBef>
          <a:spcPts val="0"/>
        </a:spcBef>
        <a:spcAft>
          <a:spcPts val="600"/>
        </a:spcAft>
        <a:buFontTx/>
        <a:buBlip>
          <a:blip r:embed="rId11"/>
        </a:buBlip>
        <a:defRPr lang="en-US" sz="1800" kern="1200" dirty="0" smtClean="0">
          <a:solidFill>
            <a:schemeClr val="bg1"/>
          </a:solidFill>
          <a:effectLst>
            <a:outerShdw blurRad="38100" dist="38100" dir="2700000" algn="tl">
              <a:srgbClr val="000000">
                <a:alpha val="43137"/>
              </a:srgbClr>
            </a:outerShdw>
          </a:effectLst>
          <a:latin typeface="+mn-lt"/>
          <a:ea typeface="+mn-ea"/>
          <a:cs typeface="+mn-cs"/>
        </a:defRPr>
      </a:lvl7pPr>
      <a:lvl8pPr marL="2344738" indent="-288925" algn="l" defTabSz="914400" rtl="0" eaLnBrk="1" latinLnBrk="0" hangingPunct="1">
        <a:spcBef>
          <a:spcPts val="0"/>
        </a:spcBef>
        <a:spcAft>
          <a:spcPts val="600"/>
        </a:spcAft>
        <a:buFontTx/>
        <a:buBlip>
          <a:blip r:embed="rId11"/>
        </a:buBlip>
        <a:defRPr lang="en-US" sz="1800" kern="1200" dirty="0" smtClean="0">
          <a:solidFill>
            <a:schemeClr val="bg1"/>
          </a:solidFill>
          <a:effectLst>
            <a:outerShdw blurRad="38100" dist="38100" dir="2700000" algn="tl">
              <a:srgbClr val="000000">
                <a:alpha val="43137"/>
              </a:srgbClr>
            </a:outerShdw>
          </a:effectLst>
          <a:latin typeface="+mn-lt"/>
          <a:ea typeface="+mn-ea"/>
          <a:cs typeface="+mn-cs"/>
        </a:defRPr>
      </a:lvl8pPr>
      <a:lvl9pPr marL="2625725" indent="-288925" algn="l" defTabSz="914400" rtl="0" eaLnBrk="1" latinLnBrk="0" hangingPunct="1">
        <a:spcBef>
          <a:spcPts val="0"/>
        </a:spcBef>
        <a:spcAft>
          <a:spcPts val="600"/>
        </a:spcAft>
        <a:buFontTx/>
        <a:buBlip>
          <a:blip r:embed="rId11"/>
        </a:buBlip>
        <a:defRPr lang="en-US" sz="1800" kern="1200" dirty="0">
          <a:solidFill>
            <a:schemeClr val="bg1"/>
          </a:solidFill>
          <a:effectLst>
            <a:outerShdw blurRad="38100" dist="38100" dir="2700000" algn="tl">
              <a:srgbClr val="000000">
                <a:alpha val="43137"/>
              </a:srgb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304800" y="725488"/>
            <a:ext cx="8534400" cy="5584825"/>
          </a:xfrm>
          <a:prstGeom prst="rect">
            <a:avLst/>
          </a:prstGeom>
          <a:noFill/>
          <a:ln w="9525">
            <a:noFill/>
            <a:miter lim="800000"/>
            <a:headEnd/>
            <a:tailEnd/>
          </a:ln>
        </p:spPr>
        <p:txBody>
          <a:bodyPr>
            <a:spAutoFit/>
          </a:bodyPr>
          <a:lstStyle/>
          <a:p>
            <a:r>
              <a:rPr lang="en-US" sz="3600">
                <a:latin typeface="Arial Rounded MT Bold" pitchFamily="34" charset="0"/>
              </a:rPr>
              <a:t>In my younger and more vulnerable years my father gave me some advice that I’ve been turning over in my mind ever since. “Whenever you feel like criticizing any one,” he told me, “just remember that all the people in this world haven’t had the advantages that you’ve had.”</a:t>
            </a:r>
          </a:p>
          <a:p>
            <a:endParaRPr lang="en-US" sz="3600">
              <a:latin typeface="Arial Rounded MT Bold" pitchFamily="34" charset="0"/>
            </a:endParaRPr>
          </a:p>
          <a:p>
            <a:r>
              <a:rPr lang="en-US" sz="3600">
                <a:latin typeface="Arial Rounded MT Bold" pitchFamily="34" charset="0"/>
              </a:rPr>
              <a:t>		      - The Great Gatsby (Pg. 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ky">
  <a:themeElements>
    <a:clrScheme name="Sky">
      <a:dk1>
        <a:sysClr val="windowText" lastClr="000000"/>
      </a:dk1>
      <a:lt1>
        <a:sysClr val="window" lastClr="FFFFFF"/>
      </a:lt1>
      <a:dk2>
        <a:srgbClr val="1782BF"/>
      </a:dk2>
      <a:lt2>
        <a:srgbClr val="62BCE9"/>
      </a:lt2>
      <a:accent1>
        <a:srgbClr val="073779"/>
      </a:accent1>
      <a:accent2>
        <a:srgbClr val="8FD9FB"/>
      </a:accent2>
      <a:accent3>
        <a:srgbClr val="FFCC00"/>
      </a:accent3>
      <a:accent4>
        <a:srgbClr val="EB6615"/>
      </a:accent4>
      <a:accent5>
        <a:srgbClr val="C76402"/>
      </a:accent5>
      <a:accent6>
        <a:srgbClr val="B523B4"/>
      </a:accent6>
      <a:hlink>
        <a:srgbClr val="FFDE26"/>
      </a:hlink>
      <a:folHlink>
        <a:srgbClr val="DEBE00"/>
      </a:folHlink>
    </a:clrScheme>
    <a:fontScheme name="Sky">
      <a:majorFont>
        <a:latin typeface="Arial Rounded MT Bold"/>
        <a:ea typeface=""/>
        <a:cs typeface=""/>
        <a:font script="Jpan" typeface="ＭＳ Ｐゴシック"/>
        <a:font script="Hans" typeface="宋体"/>
        <a:font script="Hant" typeface="新細明體"/>
      </a:majorFont>
      <a:minorFont>
        <a:latin typeface="Arial Rounded MT Bold"/>
        <a:ea typeface=""/>
        <a:cs typeface=""/>
        <a:font script="Jpan" typeface="ＭＳ Ｐゴシック"/>
        <a:font script="Hans" typeface="宋体"/>
        <a:font script="Hant" typeface="新細明體"/>
      </a:minorFont>
    </a:fontScheme>
    <a:fmtScheme name="Sky">
      <a:fillStyleLst>
        <a:solidFill>
          <a:schemeClr val="phClr"/>
        </a:solidFill>
        <a:solidFill>
          <a:schemeClr val="phClr">
            <a:alpha val="50000"/>
          </a:schemeClr>
        </a:solidFill>
        <a:gradFill rotWithShape="1">
          <a:gsLst>
            <a:gs pos="0">
              <a:schemeClr val="phClr">
                <a:shade val="30000"/>
                <a:satMod val="130000"/>
              </a:schemeClr>
            </a:gs>
            <a:gs pos="80000">
              <a:schemeClr val="phClr">
                <a:shade val="93000"/>
                <a:satMod val="130000"/>
              </a:schemeClr>
            </a:gs>
            <a:gs pos="100000">
              <a:schemeClr val="phClr">
                <a:shade val="94000"/>
                <a:satMod val="135000"/>
              </a:schemeClr>
            </a:gs>
          </a:gsLst>
          <a:lin ang="14400000" scaled="1"/>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63500" cap="flat" cmpd="sng" algn="ctr">
          <a:solidFill>
            <a:schemeClr val="phClr"/>
          </a:solidFill>
          <a:prstDash val="solid"/>
        </a:ln>
      </a:lnStyleLst>
      <a:effectStyleLst>
        <a:effectStyle>
          <a:effectLst/>
        </a:effectStyle>
        <a:effectStyle>
          <a:effectLst>
            <a:outerShdw blurRad="88900" dist="63500" dir="3000000" algn="br" rotWithShape="0">
              <a:srgbClr val="000000">
                <a:alpha val="35000"/>
              </a:srgbClr>
            </a:outerShdw>
          </a:effectLst>
        </a:effectStyle>
        <a:effectStyle>
          <a:effectLst>
            <a:innerShdw blurRad="50800" dist="25400" dir="6600000">
              <a:srgbClr val="000000">
                <a:alpha val="50000"/>
              </a:srgbClr>
            </a:innerShdw>
            <a:reflection blurRad="12700" stA="26000" endPos="28000" dist="38100" dir="5400000" sy="-100000" rotWithShape="0"/>
          </a:effectLst>
        </a:effectStyle>
      </a:effectStyleLst>
      <a:bgFillStyleLst>
        <a:solidFill>
          <a:schemeClr val="phClr"/>
        </a:solidFill>
        <a:gradFill rotWithShape="1">
          <a:gsLst>
            <a:gs pos="0">
              <a:schemeClr val="phClr">
                <a:tint val="100000"/>
                <a:satMod val="140000"/>
                <a:lumMod val="105000"/>
              </a:schemeClr>
            </a:gs>
            <a:gs pos="100000">
              <a:schemeClr val="phClr">
                <a:shade val="20000"/>
                <a:satMod val="250000"/>
                <a:lumMod val="110000"/>
              </a:schemeClr>
            </a:gs>
          </a:gsLst>
          <a:path path="circle">
            <a:fillToRect l="50000" t="50000" r="50000" b="50000"/>
          </a:path>
        </a:gradFill>
        <a:gradFill rotWithShape="1">
          <a:gsLst>
            <a:gs pos="0">
              <a:schemeClr val="phClr">
                <a:tint val="80000"/>
                <a:satMod val="300000"/>
              </a:schemeClr>
            </a:gs>
            <a:gs pos="100000">
              <a:schemeClr val="phClr">
                <a:shade val="30000"/>
                <a:satMod val="20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Sky.thmx</Template>
  <TotalTime>1068</TotalTime>
  <Words>55</Words>
  <Application>Microsoft Macintosh PowerPoint</Application>
  <PresentationFormat>On-screen Show (4:3)</PresentationFormat>
  <Paragraphs>4</Paragraphs>
  <Slides>1</Slides>
  <Notes>1</Notes>
  <HiddenSlides>0</HiddenSlides>
  <MMClips>0</MMClips>
  <ScaleCrop>false</ScaleCrop>
  <HeadingPairs>
    <vt:vector size="6" baseType="variant">
      <vt:variant>
        <vt:lpstr>Fonts Used</vt:lpstr>
      </vt:variant>
      <vt:variant>
        <vt:i4>3</vt:i4>
      </vt:variant>
      <vt:variant>
        <vt:lpstr>Design Template</vt:lpstr>
      </vt:variant>
      <vt:variant>
        <vt:i4>8</vt:i4>
      </vt:variant>
      <vt:variant>
        <vt:lpstr>Slide Titles</vt:lpstr>
      </vt:variant>
      <vt:variant>
        <vt:i4>1</vt:i4>
      </vt:variant>
    </vt:vector>
  </HeadingPairs>
  <TitlesOfParts>
    <vt:vector size="12" baseType="lpstr">
      <vt:lpstr>Arial</vt:lpstr>
      <vt:lpstr>Arial Rounded MT Bold</vt:lpstr>
      <vt:lpstr>Calibri</vt:lpstr>
      <vt:lpstr>Sky</vt:lpstr>
      <vt:lpstr>Sky</vt:lpstr>
      <vt:lpstr>Sky</vt:lpstr>
      <vt:lpstr>Sky</vt:lpstr>
      <vt:lpstr>Sky</vt:lpstr>
      <vt:lpstr>Sky</vt:lpstr>
      <vt:lpstr>Sky</vt:lpstr>
      <vt:lpstr>Sky</vt:lpstr>
      <vt:lpstr>Slide 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Close Reading</dc:title>
  <dc:creator>Valerie Nafso</dc:creator>
  <cp:lastModifiedBy>imdaguy</cp:lastModifiedBy>
  <cp:revision>19</cp:revision>
  <dcterms:created xsi:type="dcterms:W3CDTF">2013-11-18T06:06:41Z</dcterms:created>
  <dcterms:modified xsi:type="dcterms:W3CDTF">2014-11-11T21:45:49Z</dcterms:modified>
</cp:coreProperties>
</file>